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Anton" pitchFamily="2" charset="0"/>
      <p:regular r:id="rId6"/>
    </p:embeddedFont>
    <p:embeddedFont>
      <p:font typeface="Anton Italics" panose="020B0604020202020204" charset="0"/>
      <p:regular r:id="rId7"/>
    </p:embeddedFont>
    <p:embeddedFont>
      <p:font typeface="Chunk Five" panose="020B0604020202020204" charset="0"/>
      <p:regular r:id="rId8"/>
    </p:embeddedFont>
    <p:embeddedFont>
      <p:font typeface="Kacst Art" panose="020B0604020202020204" charset="-78"/>
      <p:regular r:id="rId9"/>
    </p:embeddedFont>
    <p:embeddedFont>
      <p:font typeface="More Sugar" panose="020B0604020202020204" charset="0"/>
      <p:regular r:id="rId10"/>
    </p:embeddedFont>
    <p:embeddedFont>
      <p:font typeface="Open Sans Bold" panose="020B0604020202020204" charset="0"/>
      <p:regular r:id="rId11"/>
    </p:embeddedFont>
    <p:embeddedFont>
      <p:font typeface="UKIJ Kawak 3D" panose="020B0604020202020204" charset="-78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7.svg"/><Relationship Id="rId18" Type="http://schemas.openxmlformats.org/officeDocument/2006/relationships/image" Target="../media/image30.svg"/><Relationship Id="rId26" Type="http://schemas.openxmlformats.org/officeDocument/2006/relationships/image" Target="../media/image38.svg"/><Relationship Id="rId3" Type="http://schemas.openxmlformats.org/officeDocument/2006/relationships/image" Target="../media/image20.svg"/><Relationship Id="rId21" Type="http://schemas.openxmlformats.org/officeDocument/2006/relationships/image" Target="../media/image33.png"/><Relationship Id="rId7" Type="http://schemas.openxmlformats.org/officeDocument/2006/relationships/image" Target="../media/image23.png"/><Relationship Id="rId12" Type="http://schemas.openxmlformats.org/officeDocument/2006/relationships/image" Target="../media/image16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9.png"/><Relationship Id="rId16" Type="http://schemas.openxmlformats.org/officeDocument/2006/relationships/image" Target="../media/image28.pn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7.svg"/><Relationship Id="rId24" Type="http://schemas.openxmlformats.org/officeDocument/2006/relationships/image" Target="../media/image36.svg"/><Relationship Id="rId5" Type="http://schemas.openxmlformats.org/officeDocument/2006/relationships/image" Target="../media/image22.svg"/><Relationship Id="rId15" Type="http://schemas.openxmlformats.org/officeDocument/2006/relationships/image" Target="../media/image10.svg"/><Relationship Id="rId23" Type="http://schemas.openxmlformats.org/officeDocument/2006/relationships/image" Target="../media/image35.png"/><Relationship Id="rId28" Type="http://schemas.openxmlformats.org/officeDocument/2006/relationships/image" Target="../media/image3.svg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image" Target="../media/image25.svg"/><Relationship Id="rId14" Type="http://schemas.openxmlformats.org/officeDocument/2006/relationships/image" Target="../media/image9.png"/><Relationship Id="rId22" Type="http://schemas.openxmlformats.org/officeDocument/2006/relationships/image" Target="../media/image34.svg"/><Relationship Id="rId27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16.png"/><Relationship Id="rId18" Type="http://schemas.openxmlformats.org/officeDocument/2006/relationships/image" Target="../media/image42.svg"/><Relationship Id="rId26" Type="http://schemas.openxmlformats.org/officeDocument/2006/relationships/image" Target="../media/image48.svg"/><Relationship Id="rId3" Type="http://schemas.openxmlformats.org/officeDocument/2006/relationships/image" Target="../media/image20.svg"/><Relationship Id="rId21" Type="http://schemas.openxmlformats.org/officeDocument/2006/relationships/image" Target="../media/image43.png"/><Relationship Id="rId7" Type="http://schemas.openxmlformats.org/officeDocument/2006/relationships/image" Target="../media/image26.png"/><Relationship Id="rId12" Type="http://schemas.openxmlformats.org/officeDocument/2006/relationships/image" Target="../media/image34.svg"/><Relationship Id="rId17" Type="http://schemas.openxmlformats.org/officeDocument/2006/relationships/image" Target="../media/image41.png"/><Relationship Id="rId25" Type="http://schemas.openxmlformats.org/officeDocument/2006/relationships/image" Target="../media/image47.png"/><Relationship Id="rId2" Type="http://schemas.openxmlformats.org/officeDocument/2006/relationships/image" Target="../media/image19.png"/><Relationship Id="rId16" Type="http://schemas.openxmlformats.org/officeDocument/2006/relationships/image" Target="../media/image40.svg"/><Relationship Id="rId20" Type="http://schemas.openxmlformats.org/officeDocument/2006/relationships/image" Target="../media/image3.svg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33.png"/><Relationship Id="rId24" Type="http://schemas.openxmlformats.org/officeDocument/2006/relationships/image" Target="../media/image46.svg"/><Relationship Id="rId5" Type="http://schemas.openxmlformats.org/officeDocument/2006/relationships/image" Target="../media/image22.svg"/><Relationship Id="rId15" Type="http://schemas.openxmlformats.org/officeDocument/2006/relationships/image" Target="../media/image39.png"/><Relationship Id="rId23" Type="http://schemas.openxmlformats.org/officeDocument/2006/relationships/image" Target="../media/image45.png"/><Relationship Id="rId28" Type="http://schemas.openxmlformats.org/officeDocument/2006/relationships/image" Target="../media/image50.svg"/><Relationship Id="rId10" Type="http://schemas.openxmlformats.org/officeDocument/2006/relationships/image" Target="../media/image10.svg"/><Relationship Id="rId19" Type="http://schemas.openxmlformats.org/officeDocument/2006/relationships/image" Target="../media/image2.png"/><Relationship Id="rId4" Type="http://schemas.openxmlformats.org/officeDocument/2006/relationships/image" Target="../media/image21.png"/><Relationship Id="rId9" Type="http://schemas.openxmlformats.org/officeDocument/2006/relationships/image" Target="../media/image9.png"/><Relationship Id="rId14" Type="http://schemas.openxmlformats.org/officeDocument/2006/relationships/image" Target="../media/image17.svg"/><Relationship Id="rId22" Type="http://schemas.openxmlformats.org/officeDocument/2006/relationships/image" Target="../media/image44.svg"/><Relationship Id="rId27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52.png"/><Relationship Id="rId18" Type="http://schemas.openxmlformats.org/officeDocument/2006/relationships/image" Target="../media/image3.svg"/><Relationship Id="rId3" Type="http://schemas.openxmlformats.org/officeDocument/2006/relationships/image" Target="../media/image20.svg"/><Relationship Id="rId7" Type="http://schemas.openxmlformats.org/officeDocument/2006/relationships/image" Target="../media/image9.png"/><Relationship Id="rId12" Type="http://schemas.openxmlformats.org/officeDocument/2006/relationships/image" Target="../media/image25.svg"/><Relationship Id="rId17" Type="http://schemas.openxmlformats.org/officeDocument/2006/relationships/image" Target="../media/image2.png"/><Relationship Id="rId2" Type="http://schemas.openxmlformats.org/officeDocument/2006/relationships/image" Target="../media/image19.png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4.png"/><Relationship Id="rId5" Type="http://schemas.openxmlformats.org/officeDocument/2006/relationships/image" Target="../media/image22.svg"/><Relationship Id="rId15" Type="http://schemas.openxmlformats.org/officeDocument/2006/relationships/image" Target="../media/image54.png"/><Relationship Id="rId10" Type="http://schemas.openxmlformats.org/officeDocument/2006/relationships/image" Target="../media/image48.svg"/><Relationship Id="rId19" Type="http://schemas.openxmlformats.org/officeDocument/2006/relationships/image" Target="../media/image56.png"/><Relationship Id="rId4" Type="http://schemas.openxmlformats.org/officeDocument/2006/relationships/image" Target="../media/image21.png"/><Relationship Id="rId9" Type="http://schemas.openxmlformats.org/officeDocument/2006/relationships/image" Target="../media/image47.png"/><Relationship Id="rId14" Type="http://schemas.openxmlformats.org/officeDocument/2006/relationships/image" Target="../media/image5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186065" y="333100"/>
            <a:ext cx="1387052" cy="572766"/>
            <a:chOff x="0" y="0"/>
            <a:chExt cx="1849403" cy="76368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63688" cy="763688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1905" y="0"/>
              <a:ext cx="763688" cy="763688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723810" y="0"/>
              <a:ext cx="763688" cy="763688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085715" y="0"/>
              <a:ext cx="763688" cy="763688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5" name="Freeform 15"/>
          <p:cNvSpPr/>
          <p:nvPr/>
        </p:nvSpPr>
        <p:spPr>
          <a:xfrm>
            <a:off x="5885591" y="7903685"/>
            <a:ext cx="851609" cy="928184"/>
          </a:xfrm>
          <a:custGeom>
            <a:avLst/>
            <a:gdLst/>
            <a:ahLst/>
            <a:cxnLst/>
            <a:rect l="l" t="t" r="r" b="b"/>
            <a:pathLst>
              <a:path w="851609" h="928184">
                <a:moveTo>
                  <a:pt x="0" y="0"/>
                </a:moveTo>
                <a:lnTo>
                  <a:pt x="851609" y="0"/>
                </a:lnTo>
                <a:lnTo>
                  <a:pt x="851609" y="928185"/>
                </a:lnTo>
                <a:lnTo>
                  <a:pt x="0" y="9281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3377576">
            <a:off x="5283022" y="4908287"/>
            <a:ext cx="867692" cy="555685"/>
          </a:xfrm>
          <a:custGeom>
            <a:avLst/>
            <a:gdLst/>
            <a:ahLst/>
            <a:cxnLst/>
            <a:rect l="l" t="t" r="r" b="b"/>
            <a:pathLst>
              <a:path w="867692" h="555685">
                <a:moveTo>
                  <a:pt x="0" y="0"/>
                </a:moveTo>
                <a:lnTo>
                  <a:pt x="867693" y="0"/>
                </a:lnTo>
                <a:lnTo>
                  <a:pt x="867693" y="555685"/>
                </a:lnTo>
                <a:lnTo>
                  <a:pt x="0" y="555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3594837" y="-119589"/>
            <a:ext cx="4693163" cy="1588554"/>
            <a:chOff x="0" y="0"/>
            <a:chExt cx="1575856" cy="533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91045" cy="537638"/>
            </a:xfrm>
            <a:custGeom>
              <a:avLst/>
              <a:gdLst/>
              <a:ahLst/>
              <a:cxnLst/>
              <a:rect l="l" t="t" r="r" b="b"/>
              <a:pathLst>
                <a:path w="1591045" h="537638">
                  <a:moveTo>
                    <a:pt x="894736" y="0"/>
                  </a:moveTo>
                  <a:cubicBezTo>
                    <a:pt x="912022" y="0"/>
                    <a:pt x="929410" y="0"/>
                    <a:pt x="946661" y="0"/>
                  </a:cubicBezTo>
                  <a:cubicBezTo>
                    <a:pt x="1084196" y="8909"/>
                    <a:pt x="1170149" y="38564"/>
                    <a:pt x="1209300" y="87090"/>
                  </a:cubicBezTo>
                  <a:cubicBezTo>
                    <a:pt x="1438594" y="80618"/>
                    <a:pt x="1591045" y="172373"/>
                    <a:pt x="1503706" y="262426"/>
                  </a:cubicBezTo>
                  <a:cubicBezTo>
                    <a:pt x="1537491" y="281349"/>
                    <a:pt x="1565677" y="302517"/>
                    <a:pt x="1575856" y="330926"/>
                  </a:cubicBezTo>
                  <a:cubicBezTo>
                    <a:pt x="1575856" y="339065"/>
                    <a:pt x="1575856" y="347184"/>
                    <a:pt x="1575856" y="355321"/>
                  </a:cubicBezTo>
                  <a:cubicBezTo>
                    <a:pt x="1545521" y="427627"/>
                    <a:pt x="1414988" y="476486"/>
                    <a:pt x="1200689" y="463333"/>
                  </a:cubicBezTo>
                  <a:cubicBezTo>
                    <a:pt x="1145551" y="500459"/>
                    <a:pt x="1047439" y="537638"/>
                    <a:pt x="894769" y="533008"/>
                  </a:cubicBezTo>
                  <a:cubicBezTo>
                    <a:pt x="815855" y="530570"/>
                    <a:pt x="760956" y="516453"/>
                    <a:pt x="712890" y="499302"/>
                  </a:cubicBezTo>
                  <a:cubicBezTo>
                    <a:pt x="662263" y="513559"/>
                    <a:pt x="607433" y="524747"/>
                    <a:pt x="528212" y="524871"/>
                  </a:cubicBezTo>
                  <a:cubicBezTo>
                    <a:pt x="344933" y="525082"/>
                    <a:pt x="222326" y="470155"/>
                    <a:pt x="219354" y="394815"/>
                  </a:cubicBezTo>
                  <a:cubicBezTo>
                    <a:pt x="101529" y="377190"/>
                    <a:pt x="21727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23982" y="207816"/>
                    <a:pt x="99445" y="172776"/>
                    <a:pt x="225093" y="157922"/>
                  </a:cubicBezTo>
                  <a:cubicBezTo>
                    <a:pt x="217543" y="63818"/>
                    <a:pt x="468874" y="5016"/>
                    <a:pt x="675348" y="46474"/>
                  </a:cubicBezTo>
                  <a:cubicBezTo>
                    <a:pt x="724507" y="25973"/>
                    <a:pt x="794059" y="3613"/>
                    <a:pt x="894736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868" y="60325"/>
              <a:ext cx="1428119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51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3029761" y="2675673"/>
            <a:ext cx="798120" cy="930753"/>
          </a:xfrm>
          <a:custGeom>
            <a:avLst/>
            <a:gdLst/>
            <a:ahLst/>
            <a:cxnLst/>
            <a:rect l="l" t="t" r="r" b="b"/>
            <a:pathLst>
              <a:path w="798120" h="930753">
                <a:moveTo>
                  <a:pt x="0" y="0"/>
                </a:moveTo>
                <a:lnTo>
                  <a:pt x="798120" y="0"/>
                </a:lnTo>
                <a:lnTo>
                  <a:pt x="798120" y="930752"/>
                </a:lnTo>
                <a:lnTo>
                  <a:pt x="0" y="9307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2798958" y="214507"/>
            <a:ext cx="7485837" cy="809952"/>
            <a:chOff x="0" y="0"/>
            <a:chExt cx="1971578" cy="2133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71578" cy="213321"/>
            </a:xfrm>
            <a:custGeom>
              <a:avLst/>
              <a:gdLst/>
              <a:ahLst/>
              <a:cxnLst/>
              <a:rect l="l" t="t" r="r" b="b"/>
              <a:pathLst>
                <a:path w="1971578" h="213321">
                  <a:moveTo>
                    <a:pt x="52745" y="0"/>
                  </a:moveTo>
                  <a:lnTo>
                    <a:pt x="1918834" y="0"/>
                  </a:lnTo>
                  <a:cubicBezTo>
                    <a:pt x="1947964" y="0"/>
                    <a:pt x="1971578" y="23615"/>
                    <a:pt x="1971578" y="52745"/>
                  </a:cubicBezTo>
                  <a:lnTo>
                    <a:pt x="1971578" y="160576"/>
                  </a:lnTo>
                  <a:cubicBezTo>
                    <a:pt x="1971578" y="174565"/>
                    <a:pt x="1966021" y="187981"/>
                    <a:pt x="1956130" y="197872"/>
                  </a:cubicBezTo>
                  <a:cubicBezTo>
                    <a:pt x="1946238" y="207764"/>
                    <a:pt x="1932822" y="213321"/>
                    <a:pt x="1918834" y="213321"/>
                  </a:cubicBezTo>
                  <a:lnTo>
                    <a:pt x="52745" y="213321"/>
                  </a:lnTo>
                  <a:cubicBezTo>
                    <a:pt x="23615" y="213321"/>
                    <a:pt x="0" y="189706"/>
                    <a:pt x="0" y="160576"/>
                  </a:cubicBezTo>
                  <a:lnTo>
                    <a:pt x="0" y="52745"/>
                  </a:lnTo>
                  <a:cubicBezTo>
                    <a:pt x="0" y="23615"/>
                    <a:pt x="23615" y="0"/>
                    <a:pt x="52745" y="0"/>
                  </a:cubicBezTo>
                  <a:close/>
                </a:path>
              </a:pathLst>
            </a:custGeom>
            <a:solidFill>
              <a:srgbClr val="AFD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971578" cy="260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17803" y="171660"/>
            <a:ext cx="820612" cy="820612"/>
          </a:xfrm>
          <a:custGeom>
            <a:avLst/>
            <a:gdLst/>
            <a:ahLst/>
            <a:cxnLst/>
            <a:rect l="l" t="t" r="r" b="b"/>
            <a:pathLst>
              <a:path w="820612" h="820612">
                <a:moveTo>
                  <a:pt x="0" y="0"/>
                </a:moveTo>
                <a:lnTo>
                  <a:pt x="820612" y="0"/>
                </a:lnTo>
                <a:lnTo>
                  <a:pt x="820612" y="820613"/>
                </a:lnTo>
                <a:lnTo>
                  <a:pt x="0" y="8206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2231302" y="1665831"/>
            <a:ext cx="4766074" cy="1163021"/>
          </a:xfrm>
          <a:custGeom>
            <a:avLst/>
            <a:gdLst/>
            <a:ahLst/>
            <a:cxnLst/>
            <a:rect l="l" t="t" r="r" b="b"/>
            <a:pathLst>
              <a:path w="4766074" h="1163021">
                <a:moveTo>
                  <a:pt x="0" y="0"/>
                </a:moveTo>
                <a:lnTo>
                  <a:pt x="4766074" y="0"/>
                </a:lnTo>
                <a:lnTo>
                  <a:pt x="4766074" y="1163022"/>
                </a:lnTo>
                <a:lnTo>
                  <a:pt x="0" y="11630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-2204901">
            <a:off x="5501220" y="2335411"/>
            <a:ext cx="8150046" cy="5100432"/>
          </a:xfrm>
          <a:custGeom>
            <a:avLst/>
            <a:gdLst/>
            <a:ahLst/>
            <a:cxnLst/>
            <a:rect l="l" t="t" r="r" b="b"/>
            <a:pathLst>
              <a:path w="8150046" h="5100432">
                <a:moveTo>
                  <a:pt x="0" y="0"/>
                </a:moveTo>
                <a:lnTo>
                  <a:pt x="8150045" y="0"/>
                </a:lnTo>
                <a:lnTo>
                  <a:pt x="8150045" y="5100432"/>
                </a:lnTo>
                <a:lnTo>
                  <a:pt x="0" y="51004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2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AutoShape 27"/>
          <p:cNvSpPr/>
          <p:nvPr/>
        </p:nvSpPr>
        <p:spPr>
          <a:xfrm flipV="1">
            <a:off x="4190467" y="1922246"/>
            <a:ext cx="10426229" cy="7975262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-198476" y="7597271"/>
            <a:ext cx="5443450" cy="1071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Direction</a:t>
            </a:r>
          </a:p>
        </p:txBody>
      </p:sp>
      <p:sp>
        <p:nvSpPr>
          <p:cNvPr id="29" name="Freeform 29"/>
          <p:cNvSpPr/>
          <p:nvPr/>
        </p:nvSpPr>
        <p:spPr>
          <a:xfrm rot="3062758">
            <a:off x="4225043" y="8348583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0" y="0"/>
                </a:moveTo>
                <a:lnTo>
                  <a:pt x="999307" y="0"/>
                </a:lnTo>
                <a:lnTo>
                  <a:pt x="999307" y="639973"/>
                </a:lnTo>
                <a:lnTo>
                  <a:pt x="0" y="6399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rot="-2372676">
            <a:off x="9385974" y="6163353"/>
            <a:ext cx="2154722" cy="612168"/>
          </a:xfrm>
          <a:custGeom>
            <a:avLst/>
            <a:gdLst/>
            <a:ahLst/>
            <a:cxnLst/>
            <a:rect l="l" t="t" r="r" b="b"/>
            <a:pathLst>
              <a:path w="2154722" h="612168">
                <a:moveTo>
                  <a:pt x="0" y="0"/>
                </a:moveTo>
                <a:lnTo>
                  <a:pt x="2154722" y="0"/>
                </a:lnTo>
                <a:lnTo>
                  <a:pt x="2154722" y="612168"/>
                </a:lnTo>
                <a:lnTo>
                  <a:pt x="0" y="612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AutoShape 31"/>
          <p:cNvSpPr/>
          <p:nvPr/>
        </p:nvSpPr>
        <p:spPr>
          <a:xfrm>
            <a:off x="4614339" y="5143500"/>
            <a:ext cx="2004430" cy="2589995"/>
          </a:xfrm>
          <a:prstGeom prst="line">
            <a:avLst/>
          </a:prstGeom>
          <a:ln w="38100" cap="flat">
            <a:solidFill>
              <a:srgbClr val="3F6F3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2"/>
          <p:cNvSpPr/>
          <p:nvPr/>
        </p:nvSpPr>
        <p:spPr>
          <a:xfrm>
            <a:off x="10934889" y="1205659"/>
            <a:ext cx="1872885" cy="2161375"/>
          </a:xfrm>
          <a:prstGeom prst="line">
            <a:avLst/>
          </a:prstGeom>
          <a:ln w="38100" cap="flat">
            <a:solidFill>
              <a:srgbClr val="3F6F3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" name="AutoShape 33"/>
          <p:cNvSpPr/>
          <p:nvPr/>
        </p:nvSpPr>
        <p:spPr>
          <a:xfrm flipV="1">
            <a:off x="5455027" y="1587688"/>
            <a:ext cx="5786914" cy="4428470"/>
          </a:xfrm>
          <a:prstGeom prst="line">
            <a:avLst/>
          </a:prstGeom>
          <a:ln w="38100" cap="flat">
            <a:solidFill>
              <a:srgbClr val="3F6F31"/>
            </a:solidFill>
            <a:prstDash val="solid"/>
            <a:headEnd type="diamond" w="lg" len="lg"/>
            <a:tailEnd type="diamond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34" name="Group 34"/>
          <p:cNvGrpSpPr/>
          <p:nvPr/>
        </p:nvGrpSpPr>
        <p:grpSpPr>
          <a:xfrm>
            <a:off x="10795471" y="451693"/>
            <a:ext cx="1387052" cy="572766"/>
            <a:chOff x="0" y="0"/>
            <a:chExt cx="1849403" cy="76368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763688" cy="76368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61905" y="0"/>
              <a:ext cx="763688" cy="763688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723810" y="0"/>
              <a:ext cx="763688" cy="763688"/>
              <a:chOff x="0" y="0"/>
              <a:chExt cx="812800" cy="8128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085715" y="0"/>
              <a:ext cx="763688" cy="763688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47" name="Freeform 47"/>
          <p:cNvSpPr/>
          <p:nvPr/>
        </p:nvSpPr>
        <p:spPr>
          <a:xfrm>
            <a:off x="15254453" y="85923"/>
            <a:ext cx="604638" cy="604638"/>
          </a:xfrm>
          <a:custGeom>
            <a:avLst/>
            <a:gdLst/>
            <a:ahLst/>
            <a:cxnLst/>
            <a:rect l="l" t="t" r="r" b="b"/>
            <a:pathLst>
              <a:path w="604638" h="604638">
                <a:moveTo>
                  <a:pt x="0" y="0"/>
                </a:moveTo>
                <a:lnTo>
                  <a:pt x="604638" y="0"/>
                </a:lnTo>
                <a:lnTo>
                  <a:pt x="604638" y="604638"/>
                </a:lnTo>
                <a:lnTo>
                  <a:pt x="0" y="6046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15169713" y="4389002"/>
            <a:ext cx="2089587" cy="131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91"/>
              </a:lnSpc>
              <a:spcBef>
                <a:spcPct val="0"/>
              </a:spcBef>
            </a:pPr>
            <a:r>
              <a:rPr lang="en-US" sz="6922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49" name="Freeform 49"/>
          <p:cNvSpPr/>
          <p:nvPr/>
        </p:nvSpPr>
        <p:spPr>
          <a:xfrm rot="-132948">
            <a:off x="15563437" y="4301620"/>
            <a:ext cx="1302139" cy="369945"/>
          </a:xfrm>
          <a:custGeom>
            <a:avLst/>
            <a:gdLst/>
            <a:ahLst/>
            <a:cxnLst/>
            <a:rect l="l" t="t" r="r" b="b"/>
            <a:pathLst>
              <a:path w="1302139" h="369945">
                <a:moveTo>
                  <a:pt x="0" y="0"/>
                </a:moveTo>
                <a:lnTo>
                  <a:pt x="1302139" y="0"/>
                </a:lnTo>
                <a:lnTo>
                  <a:pt x="1302139" y="369944"/>
                </a:lnTo>
                <a:lnTo>
                  <a:pt x="0" y="3699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TextBox 50"/>
          <p:cNvSpPr txBox="1"/>
          <p:nvPr/>
        </p:nvSpPr>
        <p:spPr>
          <a:xfrm>
            <a:off x="14915922" y="6212471"/>
            <a:ext cx="1137860" cy="712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7"/>
              </a:lnSpc>
              <a:spcBef>
                <a:spcPct val="0"/>
              </a:spcBef>
            </a:pPr>
            <a:r>
              <a:rPr lang="en-US" sz="3769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51" name="Freeform 51"/>
          <p:cNvSpPr/>
          <p:nvPr/>
        </p:nvSpPr>
        <p:spPr>
          <a:xfrm rot="-132948">
            <a:off x="15130320" y="6162535"/>
            <a:ext cx="709064" cy="201449"/>
          </a:xfrm>
          <a:custGeom>
            <a:avLst/>
            <a:gdLst/>
            <a:ahLst/>
            <a:cxnLst/>
            <a:rect l="l" t="t" r="r" b="b"/>
            <a:pathLst>
              <a:path w="709064" h="201449">
                <a:moveTo>
                  <a:pt x="0" y="0"/>
                </a:moveTo>
                <a:lnTo>
                  <a:pt x="709064" y="0"/>
                </a:lnTo>
                <a:lnTo>
                  <a:pt x="709064" y="201449"/>
                </a:lnTo>
                <a:lnTo>
                  <a:pt x="0" y="2014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TextBox 52"/>
          <p:cNvSpPr txBox="1"/>
          <p:nvPr/>
        </p:nvSpPr>
        <p:spPr>
          <a:xfrm>
            <a:off x="16606232" y="6212471"/>
            <a:ext cx="1137860" cy="712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7"/>
              </a:lnSpc>
              <a:spcBef>
                <a:spcPct val="0"/>
              </a:spcBef>
            </a:pPr>
            <a:r>
              <a:rPr lang="en-US" sz="3769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BA</a:t>
            </a:r>
          </a:p>
        </p:txBody>
      </p:sp>
      <p:sp>
        <p:nvSpPr>
          <p:cNvPr id="53" name="Freeform 53"/>
          <p:cNvSpPr/>
          <p:nvPr/>
        </p:nvSpPr>
        <p:spPr>
          <a:xfrm rot="-132948">
            <a:off x="16820629" y="6162535"/>
            <a:ext cx="709064" cy="201449"/>
          </a:xfrm>
          <a:custGeom>
            <a:avLst/>
            <a:gdLst/>
            <a:ahLst/>
            <a:cxnLst/>
            <a:rect l="l" t="t" r="r" b="b"/>
            <a:pathLst>
              <a:path w="709064" h="201449">
                <a:moveTo>
                  <a:pt x="0" y="0"/>
                </a:moveTo>
                <a:lnTo>
                  <a:pt x="709065" y="0"/>
                </a:lnTo>
                <a:lnTo>
                  <a:pt x="709065" y="201449"/>
                </a:lnTo>
                <a:lnTo>
                  <a:pt x="0" y="2014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TextBox 54"/>
          <p:cNvSpPr txBox="1"/>
          <p:nvPr/>
        </p:nvSpPr>
        <p:spPr>
          <a:xfrm>
            <a:off x="15126690" y="7191482"/>
            <a:ext cx="1137860" cy="712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7"/>
              </a:lnSpc>
              <a:spcBef>
                <a:spcPct val="0"/>
              </a:spcBef>
            </a:pPr>
            <a:r>
              <a:rPr lang="en-US" sz="3769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AA</a:t>
            </a:r>
          </a:p>
        </p:txBody>
      </p:sp>
      <p:sp>
        <p:nvSpPr>
          <p:cNvPr id="55" name="Freeform 55"/>
          <p:cNvSpPr/>
          <p:nvPr/>
        </p:nvSpPr>
        <p:spPr>
          <a:xfrm rot="-132948">
            <a:off x="15341088" y="7141546"/>
            <a:ext cx="709064" cy="201449"/>
          </a:xfrm>
          <a:custGeom>
            <a:avLst/>
            <a:gdLst/>
            <a:ahLst/>
            <a:cxnLst/>
            <a:rect l="l" t="t" r="r" b="b"/>
            <a:pathLst>
              <a:path w="709064" h="201449">
                <a:moveTo>
                  <a:pt x="0" y="0"/>
                </a:moveTo>
                <a:lnTo>
                  <a:pt x="709064" y="0"/>
                </a:lnTo>
                <a:lnTo>
                  <a:pt x="709064" y="201448"/>
                </a:lnTo>
                <a:lnTo>
                  <a:pt x="0" y="2014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 flipH="1">
            <a:off x="14221735" y="6263260"/>
            <a:ext cx="789920" cy="1674002"/>
          </a:xfrm>
          <a:custGeom>
            <a:avLst/>
            <a:gdLst/>
            <a:ahLst/>
            <a:cxnLst/>
            <a:rect l="l" t="t" r="r" b="b"/>
            <a:pathLst>
              <a:path w="789920" h="1674002">
                <a:moveTo>
                  <a:pt x="789920" y="0"/>
                </a:moveTo>
                <a:lnTo>
                  <a:pt x="0" y="0"/>
                </a:lnTo>
                <a:lnTo>
                  <a:pt x="0" y="1674001"/>
                </a:lnTo>
                <a:lnTo>
                  <a:pt x="789920" y="1674001"/>
                </a:lnTo>
                <a:lnTo>
                  <a:pt x="78992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2523249" y="163867"/>
            <a:ext cx="7940086" cy="985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sz="5834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Vecteurs et translation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13363136" y="0"/>
            <a:ext cx="4419842" cy="1907076"/>
            <a:chOff x="0" y="0"/>
            <a:chExt cx="5893123" cy="2542769"/>
          </a:xfrm>
        </p:grpSpPr>
        <p:sp>
          <p:nvSpPr>
            <p:cNvPr id="59" name="TextBox 59"/>
            <p:cNvSpPr txBox="1"/>
            <p:nvPr/>
          </p:nvSpPr>
          <p:spPr>
            <a:xfrm>
              <a:off x="0" y="161925"/>
              <a:ext cx="5893123" cy="823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endParaRPr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07950" y="2256146"/>
              <a:ext cx="4277223" cy="286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1882"/>
                </a:lnSpc>
              </a:pPr>
              <a:endParaRPr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15045343" y="671511"/>
            <a:ext cx="2243274" cy="521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973"/>
              </a:lnSpc>
            </a:pPr>
            <a:r>
              <a:rPr lang="ar-EG" sz="3310">
                <a:solidFill>
                  <a:srgbClr val="000000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الثالثة اعدادي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5613501" y="-57563"/>
            <a:ext cx="1919822" cy="81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23"/>
              </a:lnSpc>
            </a:pPr>
            <a:r>
              <a:rPr lang="ar-EG" sz="5269">
                <a:solidFill>
                  <a:srgbClr val="000000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الدرس 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2512567" y="1561056"/>
            <a:ext cx="4424259" cy="985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sz="5834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Un vecteur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60988" y="8660420"/>
            <a:ext cx="4424259" cy="856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8"/>
              </a:lnSpc>
              <a:spcBef>
                <a:spcPct val="0"/>
              </a:spcBef>
            </a:pPr>
            <a:r>
              <a:rPr lang="en-US" sz="4534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Droite(AB)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9515692" y="6212262"/>
            <a:ext cx="4026271" cy="125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2"/>
              </a:lnSpc>
              <a:spcBef>
                <a:spcPct val="0"/>
              </a:spcBef>
            </a:pPr>
            <a:r>
              <a:rPr lang="en-US" sz="6616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Sens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8781991" y="7143750"/>
            <a:ext cx="4919900" cy="1201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26"/>
              </a:lnSpc>
              <a:spcBef>
                <a:spcPct val="0"/>
              </a:spcBef>
            </a:pPr>
            <a:r>
              <a:rPr lang="en-US" sz="6304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De A vers B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-148607" y="4072201"/>
            <a:ext cx="5443450" cy="1071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La longueur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311119" y="5316452"/>
            <a:ext cx="4424259" cy="856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8"/>
              </a:lnSpc>
              <a:spcBef>
                <a:spcPct val="0"/>
              </a:spcBef>
            </a:pPr>
            <a:r>
              <a:rPr lang="en-US" sz="4534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distance AB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13628422" y="451693"/>
            <a:ext cx="1541290" cy="1907076"/>
            <a:chOff x="0" y="0"/>
            <a:chExt cx="2055054" cy="2542769"/>
          </a:xfrm>
        </p:grpSpPr>
        <p:sp>
          <p:nvSpPr>
            <p:cNvPr id="70" name="TextBox 70"/>
            <p:cNvSpPr txBox="1"/>
            <p:nvPr/>
          </p:nvSpPr>
          <p:spPr>
            <a:xfrm>
              <a:off x="0" y="161925"/>
              <a:ext cx="2055054" cy="823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4875">
                  <a:solidFill>
                    <a:srgbClr val="000000"/>
                  </a:solidFill>
                  <a:latin typeface="UKIJ Kawak 3D"/>
                  <a:ea typeface="UKIJ Kawak 3D"/>
                  <a:cs typeface="UKIJ Kawak 3D"/>
                  <a:sym typeface="UKIJ Kawak 3D"/>
                </a:rPr>
                <a:t>S II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281749" y="2256146"/>
              <a:ext cx="1491556" cy="286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1882"/>
                </a:lnSpc>
              </a:pPr>
              <a:endParaRPr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14915922" y="3358094"/>
            <a:ext cx="2172473" cy="845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9"/>
              </a:lnSpc>
              <a:spcBef>
                <a:spcPct val="0"/>
              </a:spcBef>
            </a:pPr>
            <a:r>
              <a:rPr lang="en-US" sz="446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On note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6214506" y="5883194"/>
            <a:ext cx="721922" cy="126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2"/>
              </a:lnSpc>
              <a:spcBef>
                <a:spcPct val="0"/>
              </a:spcBef>
            </a:pPr>
            <a:r>
              <a:rPr lang="en-US" sz="6616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-</a:t>
            </a:r>
          </a:p>
        </p:txBody>
      </p:sp>
      <p:sp>
        <p:nvSpPr>
          <p:cNvPr id="74" name="Freeform 74"/>
          <p:cNvSpPr/>
          <p:nvPr/>
        </p:nvSpPr>
        <p:spPr>
          <a:xfrm>
            <a:off x="15970606" y="6503727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5" name="Freeform 75"/>
          <p:cNvSpPr/>
          <p:nvPr/>
        </p:nvSpPr>
        <p:spPr>
          <a:xfrm>
            <a:off x="16214506" y="7480616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6" name="TextBox 76"/>
          <p:cNvSpPr txBox="1"/>
          <p:nvPr/>
        </p:nvSpPr>
        <p:spPr>
          <a:xfrm>
            <a:off x="16371731" y="7077221"/>
            <a:ext cx="1433326" cy="90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7"/>
              </a:lnSpc>
              <a:spcBef>
                <a:spcPct val="0"/>
              </a:spcBef>
            </a:pPr>
            <a:r>
              <a:rPr lang="en-US" sz="4748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0</a:t>
            </a:r>
          </a:p>
        </p:txBody>
      </p:sp>
      <p:sp>
        <p:nvSpPr>
          <p:cNvPr id="77" name="Freeform 77"/>
          <p:cNvSpPr/>
          <p:nvPr/>
        </p:nvSpPr>
        <p:spPr>
          <a:xfrm rot="-132948">
            <a:off x="16733862" y="7052640"/>
            <a:ext cx="709064" cy="201449"/>
          </a:xfrm>
          <a:custGeom>
            <a:avLst/>
            <a:gdLst/>
            <a:ahLst/>
            <a:cxnLst/>
            <a:rect l="l" t="t" r="r" b="b"/>
            <a:pathLst>
              <a:path w="709064" h="201449">
                <a:moveTo>
                  <a:pt x="0" y="0"/>
                </a:moveTo>
                <a:lnTo>
                  <a:pt x="709065" y="0"/>
                </a:lnTo>
                <a:lnTo>
                  <a:pt x="709065" y="201449"/>
                </a:lnTo>
                <a:lnTo>
                  <a:pt x="0" y="2014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8" name="Group 78"/>
          <p:cNvGrpSpPr/>
          <p:nvPr/>
        </p:nvGrpSpPr>
        <p:grpSpPr>
          <a:xfrm>
            <a:off x="15753501" y="1387196"/>
            <a:ext cx="2126998" cy="2126998"/>
            <a:chOff x="0" y="0"/>
            <a:chExt cx="812800" cy="8128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9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5975394" y="9779442"/>
            <a:ext cx="845719" cy="349229"/>
            <a:chOff x="0" y="0"/>
            <a:chExt cx="1127625" cy="46563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5639" cy="465639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20662" y="0"/>
              <a:ext cx="465639" cy="46563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441324" y="0"/>
              <a:ext cx="465639" cy="46563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61987" y="0"/>
              <a:ext cx="465639" cy="46563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10535639" y="9742683"/>
            <a:ext cx="845719" cy="349229"/>
            <a:chOff x="0" y="0"/>
            <a:chExt cx="1127625" cy="465639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65639" cy="46563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20662" y="0"/>
              <a:ext cx="465639" cy="465639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41324" y="0"/>
              <a:ext cx="465639" cy="465639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61987" y="0"/>
              <a:ext cx="465639" cy="465639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7452662" y="9680761"/>
            <a:ext cx="417594" cy="417594"/>
          </a:xfrm>
          <a:custGeom>
            <a:avLst/>
            <a:gdLst/>
            <a:ahLst/>
            <a:cxnLst/>
            <a:rect l="l" t="t" r="r" b="b"/>
            <a:pathLst>
              <a:path w="417594" h="417594">
                <a:moveTo>
                  <a:pt x="0" y="0"/>
                </a:moveTo>
                <a:lnTo>
                  <a:pt x="417594" y="0"/>
                </a:lnTo>
                <a:lnTo>
                  <a:pt x="417594" y="417594"/>
                </a:lnTo>
                <a:lnTo>
                  <a:pt x="0" y="4175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9537470" y="9680761"/>
            <a:ext cx="447910" cy="447910"/>
          </a:xfrm>
          <a:custGeom>
            <a:avLst/>
            <a:gdLst/>
            <a:ahLst/>
            <a:cxnLst/>
            <a:rect l="l" t="t" r="r" b="b"/>
            <a:pathLst>
              <a:path w="447910" h="447910">
                <a:moveTo>
                  <a:pt x="0" y="0"/>
                </a:moveTo>
                <a:lnTo>
                  <a:pt x="447910" y="0"/>
                </a:lnTo>
                <a:lnTo>
                  <a:pt x="447910" y="447910"/>
                </a:lnTo>
                <a:lnTo>
                  <a:pt x="0" y="4479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15036501" y="4450642"/>
            <a:ext cx="2647816" cy="2647816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Freeform 32"/>
          <p:cNvSpPr/>
          <p:nvPr/>
        </p:nvSpPr>
        <p:spPr>
          <a:xfrm>
            <a:off x="322094" y="141630"/>
            <a:ext cx="706606" cy="706606"/>
          </a:xfrm>
          <a:custGeom>
            <a:avLst/>
            <a:gdLst/>
            <a:ahLst/>
            <a:cxnLst/>
            <a:rect l="l" t="t" r="r" b="b"/>
            <a:pathLst>
              <a:path w="706606" h="706606">
                <a:moveTo>
                  <a:pt x="0" y="0"/>
                </a:moveTo>
                <a:lnTo>
                  <a:pt x="706606" y="0"/>
                </a:lnTo>
                <a:lnTo>
                  <a:pt x="706606" y="706606"/>
                </a:lnTo>
                <a:lnTo>
                  <a:pt x="0" y="7066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AutoShape 33"/>
          <p:cNvSpPr/>
          <p:nvPr/>
        </p:nvSpPr>
        <p:spPr>
          <a:xfrm flipV="1">
            <a:off x="12267127" y="1117533"/>
            <a:ext cx="1664857" cy="2234335"/>
          </a:xfrm>
          <a:prstGeom prst="line">
            <a:avLst/>
          </a:prstGeom>
          <a:ln w="47625" cap="flat">
            <a:solidFill>
              <a:srgbClr val="004AA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 rot="-3061944">
            <a:off x="13567778" y="788837"/>
            <a:ext cx="758860" cy="615366"/>
          </a:xfrm>
          <a:custGeom>
            <a:avLst/>
            <a:gdLst/>
            <a:ahLst/>
            <a:cxnLst/>
            <a:rect l="l" t="t" r="r" b="b"/>
            <a:pathLst>
              <a:path w="758860" h="615366">
                <a:moveTo>
                  <a:pt x="0" y="0"/>
                </a:moveTo>
                <a:lnTo>
                  <a:pt x="758860" y="0"/>
                </a:lnTo>
                <a:lnTo>
                  <a:pt x="758860" y="615367"/>
                </a:lnTo>
                <a:lnTo>
                  <a:pt x="0" y="615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AutoShape 35"/>
          <p:cNvSpPr/>
          <p:nvPr/>
        </p:nvSpPr>
        <p:spPr>
          <a:xfrm flipV="1">
            <a:off x="14184858" y="1627049"/>
            <a:ext cx="1664857" cy="2234335"/>
          </a:xfrm>
          <a:prstGeom prst="line">
            <a:avLst/>
          </a:prstGeom>
          <a:ln w="47625" cap="flat">
            <a:solidFill>
              <a:srgbClr val="004AA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 rot="-3061944">
            <a:off x="15485509" y="1298354"/>
            <a:ext cx="758860" cy="615366"/>
          </a:xfrm>
          <a:custGeom>
            <a:avLst/>
            <a:gdLst/>
            <a:ahLst/>
            <a:cxnLst/>
            <a:rect l="l" t="t" r="r" b="b"/>
            <a:pathLst>
              <a:path w="758860" h="615366">
                <a:moveTo>
                  <a:pt x="0" y="0"/>
                </a:moveTo>
                <a:lnTo>
                  <a:pt x="758860" y="0"/>
                </a:lnTo>
                <a:lnTo>
                  <a:pt x="758860" y="615366"/>
                </a:lnTo>
                <a:lnTo>
                  <a:pt x="0" y="6153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1752961" y="3050149"/>
            <a:ext cx="670827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A</a:t>
            </a:r>
          </a:p>
        </p:txBody>
      </p:sp>
      <p:sp>
        <p:nvSpPr>
          <p:cNvPr id="38" name="AutoShape 38"/>
          <p:cNvSpPr/>
          <p:nvPr/>
        </p:nvSpPr>
        <p:spPr>
          <a:xfrm>
            <a:off x="12237701" y="3369679"/>
            <a:ext cx="1902432" cy="433832"/>
          </a:xfrm>
          <a:prstGeom prst="line">
            <a:avLst/>
          </a:prstGeom>
          <a:ln w="38100" cap="flat">
            <a:solidFill>
              <a:srgbClr val="004AA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>
            <a:off x="14144165" y="900617"/>
            <a:ext cx="1902432" cy="433832"/>
          </a:xfrm>
          <a:prstGeom prst="line">
            <a:avLst/>
          </a:prstGeom>
          <a:ln w="38100" cap="flat">
            <a:solidFill>
              <a:srgbClr val="004AA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3820843" y="1435628"/>
            <a:ext cx="1361107" cy="86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CD</a:t>
            </a:r>
          </a:p>
        </p:txBody>
      </p:sp>
      <p:sp>
        <p:nvSpPr>
          <p:cNvPr id="41" name="Freeform 41"/>
          <p:cNvSpPr/>
          <p:nvPr/>
        </p:nvSpPr>
        <p:spPr>
          <a:xfrm rot="-80836">
            <a:off x="1673434" y="1328889"/>
            <a:ext cx="972591" cy="276318"/>
          </a:xfrm>
          <a:custGeom>
            <a:avLst/>
            <a:gdLst/>
            <a:ahLst/>
            <a:cxnLst/>
            <a:rect l="l" t="t" r="r" b="b"/>
            <a:pathLst>
              <a:path w="972591" h="276318">
                <a:moveTo>
                  <a:pt x="0" y="0"/>
                </a:moveTo>
                <a:lnTo>
                  <a:pt x="972591" y="0"/>
                </a:lnTo>
                <a:lnTo>
                  <a:pt x="972591" y="276318"/>
                </a:lnTo>
                <a:lnTo>
                  <a:pt x="0" y="2763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 rot="-80836">
            <a:off x="4015101" y="1335398"/>
            <a:ext cx="972591" cy="276318"/>
          </a:xfrm>
          <a:custGeom>
            <a:avLst/>
            <a:gdLst/>
            <a:ahLst/>
            <a:cxnLst/>
            <a:rect l="l" t="t" r="r" b="b"/>
            <a:pathLst>
              <a:path w="972591" h="276318">
                <a:moveTo>
                  <a:pt x="0" y="0"/>
                </a:moveTo>
                <a:lnTo>
                  <a:pt x="972590" y="0"/>
                </a:lnTo>
                <a:lnTo>
                  <a:pt x="972590" y="276318"/>
                </a:lnTo>
                <a:lnTo>
                  <a:pt x="0" y="2763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4392052" y="9258300"/>
            <a:ext cx="391087" cy="263495"/>
          </a:xfrm>
          <a:custGeom>
            <a:avLst/>
            <a:gdLst/>
            <a:ahLst/>
            <a:cxnLst/>
            <a:rect l="l" t="t" r="r" b="b"/>
            <a:pathLst>
              <a:path w="391087" h="263495">
                <a:moveTo>
                  <a:pt x="0" y="0"/>
                </a:moveTo>
                <a:lnTo>
                  <a:pt x="391087" y="0"/>
                </a:lnTo>
                <a:lnTo>
                  <a:pt x="391087" y="263495"/>
                </a:lnTo>
                <a:lnTo>
                  <a:pt x="0" y="263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 rot="-80836">
            <a:off x="6960976" y="1482135"/>
            <a:ext cx="732124" cy="208000"/>
          </a:xfrm>
          <a:custGeom>
            <a:avLst/>
            <a:gdLst/>
            <a:ahLst/>
            <a:cxnLst/>
            <a:rect l="l" t="t" r="r" b="b"/>
            <a:pathLst>
              <a:path w="732124" h="208000">
                <a:moveTo>
                  <a:pt x="0" y="0"/>
                </a:moveTo>
                <a:lnTo>
                  <a:pt x="732125" y="0"/>
                </a:lnTo>
                <a:lnTo>
                  <a:pt x="732125" y="208000"/>
                </a:lnTo>
                <a:lnTo>
                  <a:pt x="0" y="208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 rot="-80836">
            <a:off x="8479290" y="1482135"/>
            <a:ext cx="732124" cy="208000"/>
          </a:xfrm>
          <a:custGeom>
            <a:avLst/>
            <a:gdLst/>
            <a:ahLst/>
            <a:cxnLst/>
            <a:rect l="l" t="t" r="r" b="b"/>
            <a:pathLst>
              <a:path w="732124" h="208000">
                <a:moveTo>
                  <a:pt x="0" y="0"/>
                </a:moveTo>
                <a:lnTo>
                  <a:pt x="732124" y="0"/>
                </a:lnTo>
                <a:lnTo>
                  <a:pt x="732124" y="208000"/>
                </a:lnTo>
                <a:lnTo>
                  <a:pt x="0" y="208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5435245" y="1616603"/>
            <a:ext cx="1080298" cy="595514"/>
          </a:xfrm>
          <a:custGeom>
            <a:avLst/>
            <a:gdLst/>
            <a:ahLst/>
            <a:cxnLst/>
            <a:rect l="l" t="t" r="r" b="b"/>
            <a:pathLst>
              <a:path w="1080298" h="595514">
                <a:moveTo>
                  <a:pt x="0" y="0"/>
                </a:moveTo>
                <a:lnTo>
                  <a:pt x="1080298" y="0"/>
                </a:lnTo>
                <a:lnTo>
                  <a:pt x="1080298" y="595514"/>
                </a:lnTo>
                <a:lnTo>
                  <a:pt x="0" y="59551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8916559" y="2596952"/>
            <a:ext cx="513598" cy="553745"/>
          </a:xfrm>
          <a:custGeom>
            <a:avLst/>
            <a:gdLst/>
            <a:ahLst/>
            <a:cxnLst/>
            <a:rect l="l" t="t" r="r" b="b"/>
            <a:pathLst>
              <a:path w="513598" h="553745">
                <a:moveTo>
                  <a:pt x="0" y="0"/>
                </a:moveTo>
                <a:lnTo>
                  <a:pt x="513598" y="0"/>
                </a:lnTo>
                <a:lnTo>
                  <a:pt x="513598" y="553744"/>
                </a:lnTo>
                <a:lnTo>
                  <a:pt x="0" y="55374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7735229" y="4028262"/>
            <a:ext cx="1181330" cy="74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8"/>
              </a:lnSpc>
              <a:spcBef>
                <a:spcPct val="0"/>
              </a:spcBef>
            </a:pPr>
            <a:r>
              <a:rPr lang="en-US" sz="391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213758" y="3969864"/>
            <a:ext cx="1338077" cy="843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5"/>
              </a:lnSpc>
              <a:spcBef>
                <a:spcPct val="0"/>
              </a:spcBef>
            </a:pPr>
            <a:r>
              <a:rPr lang="en-US" sz="443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CD</a:t>
            </a:r>
          </a:p>
        </p:txBody>
      </p:sp>
      <p:sp>
        <p:nvSpPr>
          <p:cNvPr id="50" name="Freeform 50"/>
          <p:cNvSpPr/>
          <p:nvPr/>
        </p:nvSpPr>
        <p:spPr>
          <a:xfrm>
            <a:off x="8845352" y="4345461"/>
            <a:ext cx="391087" cy="263495"/>
          </a:xfrm>
          <a:custGeom>
            <a:avLst/>
            <a:gdLst/>
            <a:ahLst/>
            <a:cxnLst/>
            <a:rect l="l" t="t" r="r" b="b"/>
            <a:pathLst>
              <a:path w="391087" h="263495">
                <a:moveTo>
                  <a:pt x="0" y="0"/>
                </a:moveTo>
                <a:lnTo>
                  <a:pt x="391087" y="0"/>
                </a:lnTo>
                <a:lnTo>
                  <a:pt x="391087" y="263495"/>
                </a:lnTo>
                <a:lnTo>
                  <a:pt x="0" y="26349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Freeform 51"/>
          <p:cNvSpPr/>
          <p:nvPr/>
        </p:nvSpPr>
        <p:spPr>
          <a:xfrm>
            <a:off x="2930995" y="2610737"/>
            <a:ext cx="665869" cy="539959"/>
          </a:xfrm>
          <a:custGeom>
            <a:avLst/>
            <a:gdLst/>
            <a:ahLst/>
            <a:cxnLst/>
            <a:rect l="l" t="t" r="r" b="b"/>
            <a:pathLst>
              <a:path w="665869" h="539959">
                <a:moveTo>
                  <a:pt x="0" y="0"/>
                </a:moveTo>
                <a:lnTo>
                  <a:pt x="665869" y="0"/>
                </a:lnTo>
                <a:lnTo>
                  <a:pt x="665869" y="539959"/>
                </a:lnTo>
                <a:lnTo>
                  <a:pt x="0" y="53995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2946437" y="3312872"/>
            <a:ext cx="665869" cy="539959"/>
          </a:xfrm>
          <a:custGeom>
            <a:avLst/>
            <a:gdLst/>
            <a:ahLst/>
            <a:cxnLst/>
            <a:rect l="l" t="t" r="r" b="b"/>
            <a:pathLst>
              <a:path w="665869" h="539959">
                <a:moveTo>
                  <a:pt x="0" y="0"/>
                </a:moveTo>
                <a:lnTo>
                  <a:pt x="665869" y="0"/>
                </a:lnTo>
                <a:lnTo>
                  <a:pt x="665869" y="539960"/>
                </a:lnTo>
                <a:lnTo>
                  <a:pt x="0" y="53996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2946437" y="4180662"/>
            <a:ext cx="665869" cy="539959"/>
          </a:xfrm>
          <a:custGeom>
            <a:avLst/>
            <a:gdLst/>
            <a:ahLst/>
            <a:cxnLst/>
            <a:rect l="l" t="t" r="r" b="b"/>
            <a:pathLst>
              <a:path w="665869" h="539959">
                <a:moveTo>
                  <a:pt x="0" y="0"/>
                </a:moveTo>
                <a:lnTo>
                  <a:pt x="665869" y="0"/>
                </a:lnTo>
                <a:lnTo>
                  <a:pt x="665869" y="539960"/>
                </a:lnTo>
                <a:lnTo>
                  <a:pt x="0" y="53996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AutoShape 54"/>
          <p:cNvSpPr/>
          <p:nvPr/>
        </p:nvSpPr>
        <p:spPr>
          <a:xfrm flipV="1">
            <a:off x="1681119" y="8277501"/>
            <a:ext cx="2814208" cy="16005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AutoShape 55"/>
          <p:cNvSpPr/>
          <p:nvPr/>
        </p:nvSpPr>
        <p:spPr>
          <a:xfrm flipV="1">
            <a:off x="1681011" y="6972215"/>
            <a:ext cx="1936953" cy="1313288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AutoShape 56"/>
          <p:cNvSpPr/>
          <p:nvPr/>
        </p:nvSpPr>
        <p:spPr>
          <a:xfrm>
            <a:off x="3617964" y="7000927"/>
            <a:ext cx="2703969" cy="0"/>
          </a:xfrm>
          <a:prstGeom prst="line">
            <a:avLst/>
          </a:prstGeom>
          <a:ln w="38100" cap="flat">
            <a:solidFill>
              <a:srgbClr val="004AA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AutoShape 57"/>
          <p:cNvSpPr/>
          <p:nvPr/>
        </p:nvSpPr>
        <p:spPr>
          <a:xfrm flipV="1">
            <a:off x="4506411" y="6987708"/>
            <a:ext cx="1849978" cy="1323427"/>
          </a:xfrm>
          <a:prstGeom prst="line">
            <a:avLst/>
          </a:prstGeom>
          <a:ln w="38100" cap="flat">
            <a:solidFill>
              <a:srgbClr val="004AA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AutoShape 58"/>
          <p:cNvSpPr/>
          <p:nvPr/>
        </p:nvSpPr>
        <p:spPr>
          <a:xfrm flipV="1">
            <a:off x="1686996" y="7000927"/>
            <a:ext cx="4634938" cy="1298709"/>
          </a:xfrm>
          <a:prstGeom prst="line">
            <a:avLst/>
          </a:prstGeom>
          <a:ln w="38100" cap="flat">
            <a:solidFill>
              <a:srgbClr val="F731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/>
          <p:nvPr/>
        </p:nvSpPr>
        <p:spPr>
          <a:xfrm rot="-80836">
            <a:off x="2026968" y="8988712"/>
            <a:ext cx="693136" cy="196923"/>
          </a:xfrm>
          <a:custGeom>
            <a:avLst/>
            <a:gdLst/>
            <a:ahLst/>
            <a:cxnLst/>
            <a:rect l="l" t="t" r="r" b="b"/>
            <a:pathLst>
              <a:path w="693136" h="196923">
                <a:moveTo>
                  <a:pt x="0" y="0"/>
                </a:moveTo>
                <a:lnTo>
                  <a:pt x="693136" y="0"/>
                </a:lnTo>
                <a:lnTo>
                  <a:pt x="693136" y="196924"/>
                </a:lnTo>
                <a:lnTo>
                  <a:pt x="0" y="19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Freeform 60"/>
          <p:cNvSpPr/>
          <p:nvPr/>
        </p:nvSpPr>
        <p:spPr>
          <a:xfrm rot="-80836">
            <a:off x="3474275" y="8988712"/>
            <a:ext cx="693136" cy="196923"/>
          </a:xfrm>
          <a:custGeom>
            <a:avLst/>
            <a:gdLst/>
            <a:ahLst/>
            <a:cxnLst/>
            <a:rect l="l" t="t" r="r" b="b"/>
            <a:pathLst>
              <a:path w="693136" h="196923">
                <a:moveTo>
                  <a:pt x="0" y="0"/>
                </a:moveTo>
                <a:lnTo>
                  <a:pt x="693136" y="0"/>
                </a:lnTo>
                <a:lnTo>
                  <a:pt x="693136" y="196924"/>
                </a:lnTo>
                <a:lnTo>
                  <a:pt x="0" y="19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Freeform 61"/>
          <p:cNvSpPr/>
          <p:nvPr/>
        </p:nvSpPr>
        <p:spPr>
          <a:xfrm rot="-80836">
            <a:off x="4921581" y="8988712"/>
            <a:ext cx="693136" cy="196923"/>
          </a:xfrm>
          <a:custGeom>
            <a:avLst/>
            <a:gdLst/>
            <a:ahLst/>
            <a:cxnLst/>
            <a:rect l="l" t="t" r="r" b="b"/>
            <a:pathLst>
              <a:path w="693136" h="196923">
                <a:moveTo>
                  <a:pt x="0" y="0"/>
                </a:moveTo>
                <a:lnTo>
                  <a:pt x="693136" y="0"/>
                </a:lnTo>
                <a:lnTo>
                  <a:pt x="693136" y="196924"/>
                </a:lnTo>
                <a:lnTo>
                  <a:pt x="0" y="19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2" name="Freeform 62"/>
          <p:cNvSpPr/>
          <p:nvPr/>
        </p:nvSpPr>
        <p:spPr>
          <a:xfrm>
            <a:off x="2964844" y="9257103"/>
            <a:ext cx="264692" cy="264692"/>
          </a:xfrm>
          <a:custGeom>
            <a:avLst/>
            <a:gdLst/>
            <a:ahLst/>
            <a:cxnLst/>
            <a:rect l="l" t="t" r="r" b="b"/>
            <a:pathLst>
              <a:path w="264692" h="264692">
                <a:moveTo>
                  <a:pt x="0" y="0"/>
                </a:moveTo>
                <a:lnTo>
                  <a:pt x="264691" y="0"/>
                </a:lnTo>
                <a:lnTo>
                  <a:pt x="264691" y="264692"/>
                </a:lnTo>
                <a:lnTo>
                  <a:pt x="0" y="26469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AutoShape 63"/>
          <p:cNvSpPr/>
          <p:nvPr/>
        </p:nvSpPr>
        <p:spPr>
          <a:xfrm flipV="1">
            <a:off x="10980221" y="6608454"/>
            <a:ext cx="1430601" cy="1329056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AutoShape 64"/>
          <p:cNvSpPr/>
          <p:nvPr/>
        </p:nvSpPr>
        <p:spPr>
          <a:xfrm>
            <a:off x="12419752" y="6629234"/>
            <a:ext cx="1729311" cy="917755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AutoShape 65"/>
          <p:cNvSpPr/>
          <p:nvPr/>
        </p:nvSpPr>
        <p:spPr>
          <a:xfrm flipV="1">
            <a:off x="10986914" y="7565907"/>
            <a:ext cx="3159912" cy="373693"/>
          </a:xfrm>
          <a:prstGeom prst="line">
            <a:avLst/>
          </a:prstGeom>
          <a:ln w="38100" cap="flat">
            <a:solidFill>
              <a:srgbClr val="F731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Freeform 66"/>
          <p:cNvSpPr/>
          <p:nvPr/>
        </p:nvSpPr>
        <p:spPr>
          <a:xfrm>
            <a:off x="13330456" y="8462442"/>
            <a:ext cx="391087" cy="263495"/>
          </a:xfrm>
          <a:custGeom>
            <a:avLst/>
            <a:gdLst/>
            <a:ahLst/>
            <a:cxnLst/>
            <a:rect l="l" t="t" r="r" b="b"/>
            <a:pathLst>
              <a:path w="391087" h="263495">
                <a:moveTo>
                  <a:pt x="0" y="0"/>
                </a:moveTo>
                <a:lnTo>
                  <a:pt x="391087" y="0"/>
                </a:lnTo>
                <a:lnTo>
                  <a:pt x="391087" y="263495"/>
                </a:lnTo>
                <a:lnTo>
                  <a:pt x="0" y="263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7" name="Freeform 67"/>
          <p:cNvSpPr/>
          <p:nvPr/>
        </p:nvSpPr>
        <p:spPr>
          <a:xfrm rot="-80836">
            <a:off x="10965372" y="8192854"/>
            <a:ext cx="693136" cy="196923"/>
          </a:xfrm>
          <a:custGeom>
            <a:avLst/>
            <a:gdLst/>
            <a:ahLst/>
            <a:cxnLst/>
            <a:rect l="l" t="t" r="r" b="b"/>
            <a:pathLst>
              <a:path w="693136" h="196923">
                <a:moveTo>
                  <a:pt x="0" y="0"/>
                </a:moveTo>
                <a:lnTo>
                  <a:pt x="693136" y="0"/>
                </a:lnTo>
                <a:lnTo>
                  <a:pt x="693136" y="196924"/>
                </a:lnTo>
                <a:lnTo>
                  <a:pt x="0" y="19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8" name="Freeform 68"/>
          <p:cNvSpPr/>
          <p:nvPr/>
        </p:nvSpPr>
        <p:spPr>
          <a:xfrm rot="-80836">
            <a:off x="12412678" y="8192854"/>
            <a:ext cx="693136" cy="196923"/>
          </a:xfrm>
          <a:custGeom>
            <a:avLst/>
            <a:gdLst/>
            <a:ahLst/>
            <a:cxnLst/>
            <a:rect l="l" t="t" r="r" b="b"/>
            <a:pathLst>
              <a:path w="693136" h="196923">
                <a:moveTo>
                  <a:pt x="0" y="0"/>
                </a:moveTo>
                <a:lnTo>
                  <a:pt x="693136" y="0"/>
                </a:lnTo>
                <a:lnTo>
                  <a:pt x="693136" y="196924"/>
                </a:lnTo>
                <a:lnTo>
                  <a:pt x="0" y="19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9" name="Freeform 69"/>
          <p:cNvSpPr/>
          <p:nvPr/>
        </p:nvSpPr>
        <p:spPr>
          <a:xfrm rot="-80836">
            <a:off x="13859985" y="8192854"/>
            <a:ext cx="693136" cy="196923"/>
          </a:xfrm>
          <a:custGeom>
            <a:avLst/>
            <a:gdLst/>
            <a:ahLst/>
            <a:cxnLst/>
            <a:rect l="l" t="t" r="r" b="b"/>
            <a:pathLst>
              <a:path w="693136" h="196923">
                <a:moveTo>
                  <a:pt x="0" y="0"/>
                </a:moveTo>
                <a:lnTo>
                  <a:pt x="693136" y="0"/>
                </a:lnTo>
                <a:lnTo>
                  <a:pt x="693136" y="196924"/>
                </a:lnTo>
                <a:lnTo>
                  <a:pt x="0" y="19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11903247" y="8461245"/>
            <a:ext cx="264692" cy="264692"/>
          </a:xfrm>
          <a:custGeom>
            <a:avLst/>
            <a:gdLst/>
            <a:ahLst/>
            <a:cxnLst/>
            <a:rect l="l" t="t" r="r" b="b"/>
            <a:pathLst>
              <a:path w="264692" h="264692">
                <a:moveTo>
                  <a:pt x="0" y="0"/>
                </a:moveTo>
                <a:lnTo>
                  <a:pt x="264692" y="0"/>
                </a:lnTo>
                <a:lnTo>
                  <a:pt x="264692" y="264692"/>
                </a:lnTo>
                <a:lnTo>
                  <a:pt x="0" y="26469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TextBox 71"/>
          <p:cNvSpPr txBox="1"/>
          <p:nvPr/>
        </p:nvSpPr>
        <p:spPr>
          <a:xfrm>
            <a:off x="10826930" y="8283599"/>
            <a:ext cx="970020" cy="59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</a:t>
            </a:r>
            <a:r>
              <a:rPr lang="en-US" sz="3213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B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2274236" y="8283599"/>
            <a:ext cx="970020" cy="59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B</a:t>
            </a:r>
            <a:r>
              <a:rPr lang="en-US" sz="3213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C</a:t>
            </a:r>
          </a:p>
        </p:txBody>
      </p:sp>
      <p:sp>
        <p:nvSpPr>
          <p:cNvPr id="73" name="Freeform 73"/>
          <p:cNvSpPr/>
          <p:nvPr/>
        </p:nvSpPr>
        <p:spPr>
          <a:xfrm rot="-6071346">
            <a:off x="11533867" y="8873662"/>
            <a:ext cx="438188" cy="280623"/>
          </a:xfrm>
          <a:custGeom>
            <a:avLst/>
            <a:gdLst/>
            <a:ahLst/>
            <a:cxnLst/>
            <a:rect l="l" t="t" r="r" b="b"/>
            <a:pathLst>
              <a:path w="438188" h="280623">
                <a:moveTo>
                  <a:pt x="0" y="0"/>
                </a:moveTo>
                <a:lnTo>
                  <a:pt x="438188" y="0"/>
                </a:lnTo>
                <a:lnTo>
                  <a:pt x="438188" y="280622"/>
                </a:lnTo>
                <a:lnTo>
                  <a:pt x="0" y="28062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Freeform 74"/>
          <p:cNvSpPr/>
          <p:nvPr/>
        </p:nvSpPr>
        <p:spPr>
          <a:xfrm rot="-4428395" flipV="1">
            <a:off x="12344307" y="8868457"/>
            <a:ext cx="438188" cy="280623"/>
          </a:xfrm>
          <a:custGeom>
            <a:avLst/>
            <a:gdLst/>
            <a:ahLst/>
            <a:cxnLst/>
            <a:rect l="l" t="t" r="r" b="b"/>
            <a:pathLst>
              <a:path w="438188" h="280623">
                <a:moveTo>
                  <a:pt x="0" y="280623"/>
                </a:moveTo>
                <a:lnTo>
                  <a:pt x="438188" y="280623"/>
                </a:lnTo>
                <a:lnTo>
                  <a:pt x="438188" y="0"/>
                </a:lnTo>
                <a:lnTo>
                  <a:pt x="0" y="0"/>
                </a:lnTo>
                <a:lnTo>
                  <a:pt x="0" y="280623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5" name="TextBox 75"/>
          <p:cNvSpPr txBox="1"/>
          <p:nvPr/>
        </p:nvSpPr>
        <p:spPr>
          <a:xfrm>
            <a:off x="7797874" y="9648773"/>
            <a:ext cx="1887983" cy="479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7"/>
              </a:lnSpc>
              <a:spcBef>
                <a:spcPct val="0"/>
              </a:spcBef>
            </a:pPr>
            <a:r>
              <a:rPr lang="en-US" sz="2791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845816" y="321389"/>
            <a:ext cx="6289979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Égalité de deux vecteurs 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4356149" y="199135"/>
            <a:ext cx="670827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B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4356149" y="3968803"/>
            <a:ext cx="670827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C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6342779" y="914911"/>
            <a:ext cx="670827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D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479176" y="1435628"/>
            <a:ext cx="1361107" cy="86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6814747" y="1565364"/>
            <a:ext cx="1024582" cy="6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  <a:spcBef>
                <a:spcPct val="0"/>
              </a:spcBef>
            </a:pPr>
            <a:r>
              <a:rPr lang="en-US" sz="339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8333061" y="1565364"/>
            <a:ext cx="1024582" cy="6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  <a:spcBef>
                <a:spcPct val="0"/>
              </a:spcBef>
            </a:pPr>
            <a:r>
              <a:rPr lang="en-US" sz="339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CD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7920155" y="1673753"/>
            <a:ext cx="1293603" cy="45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9"/>
              </a:lnSpc>
            </a:pPr>
            <a:r>
              <a:rPr lang="en-US" sz="3361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et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9458332" y="1602137"/>
            <a:ext cx="1049164" cy="59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ont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3820843" y="2559511"/>
            <a:ext cx="3666459" cy="59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Même direction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7695445" y="2444552"/>
            <a:ext cx="1181330" cy="74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8"/>
              </a:lnSpc>
              <a:spcBef>
                <a:spcPct val="0"/>
              </a:spcBef>
            </a:pPr>
            <a:r>
              <a:rPr lang="en-US" sz="391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(AB)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9458332" y="2386154"/>
            <a:ext cx="1338077" cy="843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5"/>
              </a:lnSpc>
              <a:spcBef>
                <a:spcPct val="0"/>
              </a:spcBef>
            </a:pPr>
            <a:r>
              <a:rPr lang="en-US" sz="443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(CD)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3820843" y="3379547"/>
            <a:ext cx="3666459" cy="59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Même sens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820843" y="4109942"/>
            <a:ext cx="3666459" cy="59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Même longueur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6442708" y="4946453"/>
            <a:ext cx="8112632" cy="587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D81B60"/>
                </a:solidFill>
                <a:latin typeface="More Sugar"/>
                <a:ea typeface="More Sugar"/>
                <a:cs typeface="More Sugar"/>
                <a:sym typeface="More Sugar"/>
              </a:rPr>
              <a:t>ABDC est un parallélogramme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845816" y="5762459"/>
            <a:ext cx="8036981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La somme de deux vecteurs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263006" y="8125552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A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3060272" y="6632597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B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4302754" y="8440929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C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6515543" y="6786632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D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888527" y="9079457"/>
            <a:ext cx="970020" cy="601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3335833" y="9079457"/>
            <a:ext cx="970020" cy="601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783139" y="9079457"/>
            <a:ext cx="970020" cy="601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AD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0572906" y="7678187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A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2329830" y="6219969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B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4284248" y="7361407"/>
            <a:ext cx="407314" cy="40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3"/>
              </a:lnSpc>
            </a:pPr>
            <a:r>
              <a:rPr lang="en-US" sz="2965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C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3721543" y="8283599"/>
            <a:ext cx="970020" cy="601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1857608" y="9315450"/>
            <a:ext cx="4328011" cy="52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8"/>
              </a:lnSpc>
            </a:pPr>
            <a:r>
              <a:rPr lang="en-US" sz="3798">
                <a:solidFill>
                  <a:srgbClr val="D81B60"/>
                </a:solidFill>
                <a:latin typeface="More Sugar"/>
                <a:ea typeface="More Sugar"/>
                <a:cs typeface="More Sugar"/>
                <a:sym typeface="More Sugar"/>
              </a:rPr>
              <a:t>Relation de chasles</a:t>
            </a:r>
          </a:p>
        </p:txBody>
      </p:sp>
      <p:sp>
        <p:nvSpPr>
          <p:cNvPr id="104" name="Freeform 104"/>
          <p:cNvSpPr/>
          <p:nvPr/>
        </p:nvSpPr>
        <p:spPr>
          <a:xfrm rot="10341424" flipH="1">
            <a:off x="4957481" y="4886977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999307" y="0"/>
                </a:moveTo>
                <a:lnTo>
                  <a:pt x="0" y="0"/>
                </a:lnTo>
                <a:lnTo>
                  <a:pt x="0" y="639973"/>
                </a:lnTo>
                <a:lnTo>
                  <a:pt x="999307" y="639973"/>
                </a:lnTo>
                <a:lnTo>
                  <a:pt x="999307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0317153" y="9655629"/>
            <a:ext cx="1082625" cy="447056"/>
            <a:chOff x="0" y="0"/>
            <a:chExt cx="1443500" cy="59607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96075" cy="59607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2475" y="0"/>
              <a:ext cx="596075" cy="596075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564950" y="0"/>
              <a:ext cx="596075" cy="59607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847425" y="0"/>
              <a:ext cx="596075" cy="59607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16154833" y="9608573"/>
            <a:ext cx="1082625" cy="447056"/>
            <a:chOff x="0" y="0"/>
            <a:chExt cx="1443500" cy="59607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596075" cy="596075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82475" y="0"/>
              <a:ext cx="596075" cy="59607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64950" y="0"/>
              <a:ext cx="596075" cy="5960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7425" y="0"/>
              <a:ext cx="596075" cy="59607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12208240" y="9529305"/>
            <a:ext cx="534572" cy="534572"/>
          </a:xfrm>
          <a:custGeom>
            <a:avLst/>
            <a:gdLst/>
            <a:ahLst/>
            <a:cxnLst/>
            <a:rect l="l" t="t" r="r" b="b"/>
            <a:pathLst>
              <a:path w="534572" h="534572">
                <a:moveTo>
                  <a:pt x="0" y="0"/>
                </a:moveTo>
                <a:lnTo>
                  <a:pt x="534572" y="0"/>
                </a:lnTo>
                <a:lnTo>
                  <a:pt x="534572" y="534572"/>
                </a:lnTo>
                <a:lnTo>
                  <a:pt x="0" y="534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4877052" y="9529305"/>
            <a:ext cx="573380" cy="573380"/>
          </a:xfrm>
          <a:custGeom>
            <a:avLst/>
            <a:gdLst/>
            <a:ahLst/>
            <a:cxnLst/>
            <a:rect l="l" t="t" r="r" b="b"/>
            <a:pathLst>
              <a:path w="573380" h="573380">
                <a:moveTo>
                  <a:pt x="0" y="0"/>
                </a:moveTo>
                <a:lnTo>
                  <a:pt x="573380" y="0"/>
                </a:lnTo>
                <a:lnTo>
                  <a:pt x="573380" y="573380"/>
                </a:lnTo>
                <a:lnTo>
                  <a:pt x="0" y="5733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12990067" y="7009245"/>
            <a:ext cx="2174575" cy="2174575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060805" y="1216792"/>
            <a:ext cx="1361107" cy="86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33" name="Freeform 33"/>
          <p:cNvSpPr/>
          <p:nvPr/>
        </p:nvSpPr>
        <p:spPr>
          <a:xfrm rot="-80836">
            <a:off x="3661845" y="1110053"/>
            <a:ext cx="972591" cy="276318"/>
          </a:xfrm>
          <a:custGeom>
            <a:avLst/>
            <a:gdLst/>
            <a:ahLst/>
            <a:cxnLst/>
            <a:rect l="l" t="t" r="r" b="b"/>
            <a:pathLst>
              <a:path w="972591" h="276318">
                <a:moveTo>
                  <a:pt x="0" y="0"/>
                </a:moveTo>
                <a:lnTo>
                  <a:pt x="972590" y="0"/>
                </a:lnTo>
                <a:lnTo>
                  <a:pt x="972590" y="276318"/>
                </a:lnTo>
                <a:lnTo>
                  <a:pt x="0" y="2763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 rot="-80836">
            <a:off x="6255063" y="1116562"/>
            <a:ext cx="972591" cy="276318"/>
          </a:xfrm>
          <a:custGeom>
            <a:avLst/>
            <a:gdLst/>
            <a:ahLst/>
            <a:cxnLst/>
            <a:rect l="l" t="t" r="r" b="b"/>
            <a:pathLst>
              <a:path w="972591" h="276318">
                <a:moveTo>
                  <a:pt x="0" y="0"/>
                </a:moveTo>
                <a:lnTo>
                  <a:pt x="972590" y="0"/>
                </a:lnTo>
                <a:lnTo>
                  <a:pt x="972590" y="276318"/>
                </a:lnTo>
                <a:lnTo>
                  <a:pt x="0" y="2763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 rot="-80836">
            <a:off x="4843270" y="2203072"/>
            <a:ext cx="732124" cy="208000"/>
          </a:xfrm>
          <a:custGeom>
            <a:avLst/>
            <a:gdLst/>
            <a:ahLst/>
            <a:cxnLst/>
            <a:rect l="l" t="t" r="r" b="b"/>
            <a:pathLst>
              <a:path w="732124" h="208000">
                <a:moveTo>
                  <a:pt x="0" y="0"/>
                </a:moveTo>
                <a:lnTo>
                  <a:pt x="732124" y="0"/>
                </a:lnTo>
                <a:lnTo>
                  <a:pt x="732124" y="208000"/>
                </a:lnTo>
                <a:lnTo>
                  <a:pt x="0" y="208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 rot="-80836">
            <a:off x="6361583" y="2203072"/>
            <a:ext cx="732124" cy="208000"/>
          </a:xfrm>
          <a:custGeom>
            <a:avLst/>
            <a:gdLst/>
            <a:ahLst/>
            <a:cxnLst/>
            <a:rect l="l" t="t" r="r" b="b"/>
            <a:pathLst>
              <a:path w="732124" h="208000">
                <a:moveTo>
                  <a:pt x="0" y="0"/>
                </a:moveTo>
                <a:lnTo>
                  <a:pt x="732124" y="0"/>
                </a:lnTo>
                <a:lnTo>
                  <a:pt x="732124" y="208000"/>
                </a:lnTo>
                <a:lnTo>
                  <a:pt x="0" y="208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726414" y="2423124"/>
            <a:ext cx="536592" cy="435127"/>
          </a:xfrm>
          <a:custGeom>
            <a:avLst/>
            <a:gdLst/>
            <a:ahLst/>
            <a:cxnLst/>
            <a:rect l="l" t="t" r="r" b="b"/>
            <a:pathLst>
              <a:path w="536592" h="435127">
                <a:moveTo>
                  <a:pt x="0" y="0"/>
                </a:moveTo>
                <a:lnTo>
                  <a:pt x="536592" y="0"/>
                </a:lnTo>
                <a:lnTo>
                  <a:pt x="536592" y="435127"/>
                </a:lnTo>
                <a:lnTo>
                  <a:pt x="0" y="435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4992376" y="1541397"/>
            <a:ext cx="391087" cy="263495"/>
          </a:xfrm>
          <a:custGeom>
            <a:avLst/>
            <a:gdLst/>
            <a:ahLst/>
            <a:cxnLst/>
            <a:rect l="l" t="t" r="r" b="b"/>
            <a:pathLst>
              <a:path w="391087" h="263495">
                <a:moveTo>
                  <a:pt x="0" y="0"/>
                </a:moveTo>
                <a:lnTo>
                  <a:pt x="391087" y="0"/>
                </a:lnTo>
                <a:lnTo>
                  <a:pt x="391087" y="263495"/>
                </a:lnTo>
                <a:lnTo>
                  <a:pt x="0" y="26349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9" name="Group 39"/>
          <p:cNvGrpSpPr/>
          <p:nvPr/>
        </p:nvGrpSpPr>
        <p:grpSpPr>
          <a:xfrm>
            <a:off x="2209695" y="2144027"/>
            <a:ext cx="2252275" cy="843696"/>
            <a:chOff x="0" y="0"/>
            <a:chExt cx="593192" cy="22220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93192" cy="222208"/>
            </a:xfrm>
            <a:custGeom>
              <a:avLst/>
              <a:gdLst/>
              <a:ahLst/>
              <a:cxnLst/>
              <a:rect l="l" t="t" r="r" b="b"/>
              <a:pathLst>
                <a:path w="593192" h="222208">
                  <a:moveTo>
                    <a:pt x="111104" y="0"/>
                  </a:moveTo>
                  <a:lnTo>
                    <a:pt x="482088" y="0"/>
                  </a:lnTo>
                  <a:cubicBezTo>
                    <a:pt x="511554" y="0"/>
                    <a:pt x="539814" y="11706"/>
                    <a:pt x="560650" y="32542"/>
                  </a:cubicBezTo>
                  <a:cubicBezTo>
                    <a:pt x="581486" y="53378"/>
                    <a:pt x="593192" y="81637"/>
                    <a:pt x="593192" y="111104"/>
                  </a:cubicBezTo>
                  <a:lnTo>
                    <a:pt x="593192" y="111104"/>
                  </a:lnTo>
                  <a:cubicBezTo>
                    <a:pt x="593192" y="172465"/>
                    <a:pt x="543449" y="222208"/>
                    <a:pt x="482088" y="222208"/>
                  </a:cubicBezTo>
                  <a:lnTo>
                    <a:pt x="111104" y="222208"/>
                  </a:lnTo>
                  <a:cubicBezTo>
                    <a:pt x="49743" y="222208"/>
                    <a:pt x="0" y="172465"/>
                    <a:pt x="0" y="111104"/>
                  </a:cubicBezTo>
                  <a:lnTo>
                    <a:pt x="0" y="111104"/>
                  </a:lnTo>
                  <a:cubicBezTo>
                    <a:pt x="0" y="49743"/>
                    <a:pt x="49743" y="0"/>
                    <a:pt x="111104" y="0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593192" cy="279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1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>
            <a:off x="3229535" y="2324271"/>
            <a:ext cx="469162" cy="533981"/>
          </a:xfrm>
          <a:custGeom>
            <a:avLst/>
            <a:gdLst/>
            <a:ahLst/>
            <a:cxnLst/>
            <a:rect l="l" t="t" r="r" b="b"/>
            <a:pathLst>
              <a:path w="469162" h="533981">
                <a:moveTo>
                  <a:pt x="0" y="0"/>
                </a:moveTo>
                <a:lnTo>
                  <a:pt x="469162" y="0"/>
                </a:lnTo>
                <a:lnTo>
                  <a:pt x="469162" y="533980"/>
                </a:lnTo>
                <a:lnTo>
                  <a:pt x="0" y="53398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AutoShape 43"/>
          <p:cNvSpPr/>
          <p:nvPr/>
        </p:nvSpPr>
        <p:spPr>
          <a:xfrm flipV="1">
            <a:off x="12035593" y="1823942"/>
            <a:ext cx="5148183" cy="0"/>
          </a:xfrm>
          <a:prstGeom prst="line">
            <a:avLst/>
          </a:prstGeom>
          <a:ln w="38100" cap="flat">
            <a:solidFill>
              <a:srgbClr val="F731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2035593" y="1749709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13396048" y="1887092"/>
            <a:ext cx="858984" cy="53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B</a:t>
            </a:r>
          </a:p>
        </p:txBody>
      </p:sp>
      <p:sp>
        <p:nvSpPr>
          <p:cNvPr id="46" name="Freeform 46"/>
          <p:cNvSpPr/>
          <p:nvPr/>
        </p:nvSpPr>
        <p:spPr>
          <a:xfrm>
            <a:off x="13709299" y="1749709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6" y="0"/>
                </a:lnTo>
                <a:lnTo>
                  <a:pt x="148466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5383004" y="1749709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7056710" y="1749709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15682066" y="2490352"/>
            <a:ext cx="1039756" cy="66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50" name="Freeform 50"/>
          <p:cNvSpPr/>
          <p:nvPr/>
        </p:nvSpPr>
        <p:spPr>
          <a:xfrm rot="-80836">
            <a:off x="13849489" y="2413441"/>
            <a:ext cx="742967" cy="211081"/>
          </a:xfrm>
          <a:custGeom>
            <a:avLst/>
            <a:gdLst/>
            <a:ahLst/>
            <a:cxnLst/>
            <a:rect l="l" t="t" r="r" b="b"/>
            <a:pathLst>
              <a:path w="742967" h="211081">
                <a:moveTo>
                  <a:pt x="0" y="0"/>
                </a:moveTo>
                <a:lnTo>
                  <a:pt x="742967" y="0"/>
                </a:lnTo>
                <a:lnTo>
                  <a:pt x="742967" y="211081"/>
                </a:lnTo>
                <a:lnTo>
                  <a:pt x="0" y="2110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Freeform 51"/>
          <p:cNvSpPr/>
          <p:nvPr/>
        </p:nvSpPr>
        <p:spPr>
          <a:xfrm rot="-80836">
            <a:off x="15830461" y="2418414"/>
            <a:ext cx="742967" cy="211081"/>
          </a:xfrm>
          <a:custGeom>
            <a:avLst/>
            <a:gdLst/>
            <a:ahLst/>
            <a:cxnLst/>
            <a:rect l="l" t="t" r="r" b="b"/>
            <a:pathLst>
              <a:path w="742967" h="211081">
                <a:moveTo>
                  <a:pt x="0" y="0"/>
                </a:moveTo>
                <a:lnTo>
                  <a:pt x="742967" y="0"/>
                </a:lnTo>
                <a:lnTo>
                  <a:pt x="742967" y="211080"/>
                </a:lnTo>
                <a:lnTo>
                  <a:pt x="0" y="211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14865889" y="2742947"/>
            <a:ext cx="298753" cy="201285"/>
          </a:xfrm>
          <a:custGeom>
            <a:avLst/>
            <a:gdLst/>
            <a:ahLst/>
            <a:cxnLst/>
            <a:rect l="l" t="t" r="r" b="b"/>
            <a:pathLst>
              <a:path w="298753" h="201285">
                <a:moveTo>
                  <a:pt x="0" y="0"/>
                </a:moveTo>
                <a:lnTo>
                  <a:pt x="298753" y="0"/>
                </a:lnTo>
                <a:lnTo>
                  <a:pt x="298753" y="201285"/>
                </a:lnTo>
                <a:lnTo>
                  <a:pt x="0" y="20128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 rot="-80836">
            <a:off x="4667373" y="3596083"/>
            <a:ext cx="732124" cy="208000"/>
          </a:xfrm>
          <a:custGeom>
            <a:avLst/>
            <a:gdLst/>
            <a:ahLst/>
            <a:cxnLst/>
            <a:rect l="l" t="t" r="r" b="b"/>
            <a:pathLst>
              <a:path w="732124" h="208000">
                <a:moveTo>
                  <a:pt x="0" y="0"/>
                </a:moveTo>
                <a:lnTo>
                  <a:pt x="732124" y="0"/>
                </a:lnTo>
                <a:lnTo>
                  <a:pt x="732124" y="208000"/>
                </a:lnTo>
                <a:lnTo>
                  <a:pt x="0" y="208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 rot="-80836">
            <a:off x="6185687" y="3596083"/>
            <a:ext cx="732124" cy="208000"/>
          </a:xfrm>
          <a:custGeom>
            <a:avLst/>
            <a:gdLst/>
            <a:ahLst/>
            <a:cxnLst/>
            <a:rect l="l" t="t" r="r" b="b"/>
            <a:pathLst>
              <a:path w="732124" h="208000">
                <a:moveTo>
                  <a:pt x="0" y="0"/>
                </a:moveTo>
                <a:lnTo>
                  <a:pt x="732124" y="0"/>
                </a:lnTo>
                <a:lnTo>
                  <a:pt x="732124" y="208000"/>
                </a:lnTo>
                <a:lnTo>
                  <a:pt x="0" y="208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641954" y="3866602"/>
            <a:ext cx="536592" cy="435127"/>
          </a:xfrm>
          <a:custGeom>
            <a:avLst/>
            <a:gdLst/>
            <a:ahLst/>
            <a:cxnLst/>
            <a:rect l="l" t="t" r="r" b="b"/>
            <a:pathLst>
              <a:path w="536592" h="435127">
                <a:moveTo>
                  <a:pt x="0" y="0"/>
                </a:moveTo>
                <a:lnTo>
                  <a:pt x="536592" y="0"/>
                </a:lnTo>
                <a:lnTo>
                  <a:pt x="536592" y="435127"/>
                </a:lnTo>
                <a:lnTo>
                  <a:pt x="0" y="435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6" name="Group 56"/>
          <p:cNvGrpSpPr/>
          <p:nvPr/>
        </p:nvGrpSpPr>
        <p:grpSpPr>
          <a:xfrm>
            <a:off x="2125235" y="3587505"/>
            <a:ext cx="2252275" cy="843696"/>
            <a:chOff x="0" y="0"/>
            <a:chExt cx="593192" cy="22220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93192" cy="222208"/>
            </a:xfrm>
            <a:custGeom>
              <a:avLst/>
              <a:gdLst/>
              <a:ahLst/>
              <a:cxnLst/>
              <a:rect l="l" t="t" r="r" b="b"/>
              <a:pathLst>
                <a:path w="593192" h="222208">
                  <a:moveTo>
                    <a:pt x="111104" y="0"/>
                  </a:moveTo>
                  <a:lnTo>
                    <a:pt x="482088" y="0"/>
                  </a:lnTo>
                  <a:cubicBezTo>
                    <a:pt x="511554" y="0"/>
                    <a:pt x="539814" y="11706"/>
                    <a:pt x="560650" y="32542"/>
                  </a:cubicBezTo>
                  <a:cubicBezTo>
                    <a:pt x="581486" y="53378"/>
                    <a:pt x="593192" y="81637"/>
                    <a:pt x="593192" y="111104"/>
                  </a:cubicBezTo>
                  <a:lnTo>
                    <a:pt x="593192" y="111104"/>
                  </a:lnTo>
                  <a:cubicBezTo>
                    <a:pt x="593192" y="172465"/>
                    <a:pt x="543449" y="222208"/>
                    <a:pt x="482088" y="222208"/>
                  </a:cubicBezTo>
                  <a:lnTo>
                    <a:pt x="111104" y="222208"/>
                  </a:lnTo>
                  <a:cubicBezTo>
                    <a:pt x="49743" y="222208"/>
                    <a:pt x="0" y="172465"/>
                    <a:pt x="0" y="111104"/>
                  </a:cubicBezTo>
                  <a:lnTo>
                    <a:pt x="0" y="111104"/>
                  </a:lnTo>
                  <a:cubicBezTo>
                    <a:pt x="0" y="49743"/>
                    <a:pt x="49743" y="0"/>
                    <a:pt x="111104" y="0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57150"/>
              <a:ext cx="593192" cy="279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1"/>
                </a:lnSpc>
              </a:pPr>
              <a:endParaRPr/>
            </a:p>
          </p:txBody>
        </p:sp>
      </p:grpSp>
      <p:sp>
        <p:nvSpPr>
          <p:cNvPr id="59" name="Freeform 59"/>
          <p:cNvSpPr/>
          <p:nvPr/>
        </p:nvSpPr>
        <p:spPr>
          <a:xfrm flipH="1">
            <a:off x="3145075" y="3767748"/>
            <a:ext cx="469162" cy="533981"/>
          </a:xfrm>
          <a:custGeom>
            <a:avLst/>
            <a:gdLst/>
            <a:ahLst/>
            <a:cxnLst/>
            <a:rect l="l" t="t" r="r" b="b"/>
            <a:pathLst>
              <a:path w="469162" h="533981">
                <a:moveTo>
                  <a:pt x="469162" y="0"/>
                </a:moveTo>
                <a:lnTo>
                  <a:pt x="0" y="0"/>
                </a:lnTo>
                <a:lnTo>
                  <a:pt x="0" y="533981"/>
                </a:lnTo>
                <a:lnTo>
                  <a:pt x="469162" y="533981"/>
                </a:lnTo>
                <a:lnTo>
                  <a:pt x="469162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TextBox 60"/>
          <p:cNvSpPr txBox="1"/>
          <p:nvPr/>
        </p:nvSpPr>
        <p:spPr>
          <a:xfrm>
            <a:off x="7206915" y="3695954"/>
            <a:ext cx="6576617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ont de sens contraires </a:t>
            </a:r>
          </a:p>
        </p:txBody>
      </p:sp>
      <p:sp>
        <p:nvSpPr>
          <p:cNvPr id="61" name="AutoShape 61"/>
          <p:cNvSpPr/>
          <p:nvPr/>
        </p:nvSpPr>
        <p:spPr>
          <a:xfrm>
            <a:off x="12821434" y="3886895"/>
            <a:ext cx="5021117" cy="0"/>
          </a:xfrm>
          <a:prstGeom prst="line">
            <a:avLst/>
          </a:prstGeom>
          <a:ln w="38100" cap="flat">
            <a:solidFill>
              <a:srgbClr val="F731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62"/>
          <p:cNvSpPr/>
          <p:nvPr/>
        </p:nvSpPr>
        <p:spPr>
          <a:xfrm>
            <a:off x="12821434" y="3812661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TextBox 63"/>
          <p:cNvSpPr txBox="1"/>
          <p:nvPr/>
        </p:nvSpPr>
        <p:spPr>
          <a:xfrm>
            <a:off x="15836523" y="3994813"/>
            <a:ext cx="813112" cy="51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1"/>
              </a:lnSpc>
              <a:spcBef>
                <a:spcPct val="0"/>
              </a:spcBef>
            </a:pPr>
            <a:r>
              <a:rPr lang="en-US" sz="269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</a:t>
            </a:r>
          </a:p>
        </p:txBody>
      </p:sp>
      <p:sp>
        <p:nvSpPr>
          <p:cNvPr id="64" name="Freeform 64"/>
          <p:cNvSpPr/>
          <p:nvPr/>
        </p:nvSpPr>
        <p:spPr>
          <a:xfrm>
            <a:off x="14495140" y="3812661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5" name="Freeform 65"/>
          <p:cNvSpPr/>
          <p:nvPr/>
        </p:nvSpPr>
        <p:spPr>
          <a:xfrm>
            <a:off x="16168846" y="3812661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6" y="0"/>
                </a:lnTo>
                <a:lnTo>
                  <a:pt x="148466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6" name="Freeform 66"/>
          <p:cNvSpPr/>
          <p:nvPr/>
        </p:nvSpPr>
        <p:spPr>
          <a:xfrm>
            <a:off x="17842551" y="3812661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7"/>
                </a:lnTo>
                <a:lnTo>
                  <a:pt x="0" y="14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7" name="TextBox 67"/>
          <p:cNvSpPr txBox="1"/>
          <p:nvPr/>
        </p:nvSpPr>
        <p:spPr>
          <a:xfrm>
            <a:off x="16467908" y="4553305"/>
            <a:ext cx="1039756" cy="66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68" name="Freeform 68"/>
          <p:cNvSpPr/>
          <p:nvPr/>
        </p:nvSpPr>
        <p:spPr>
          <a:xfrm rot="-80836">
            <a:off x="14635330" y="4476394"/>
            <a:ext cx="742967" cy="211081"/>
          </a:xfrm>
          <a:custGeom>
            <a:avLst/>
            <a:gdLst/>
            <a:ahLst/>
            <a:cxnLst/>
            <a:rect l="l" t="t" r="r" b="b"/>
            <a:pathLst>
              <a:path w="742967" h="211081">
                <a:moveTo>
                  <a:pt x="0" y="0"/>
                </a:moveTo>
                <a:lnTo>
                  <a:pt x="742967" y="0"/>
                </a:lnTo>
                <a:lnTo>
                  <a:pt x="742967" y="211080"/>
                </a:lnTo>
                <a:lnTo>
                  <a:pt x="0" y="211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9" name="Freeform 69"/>
          <p:cNvSpPr/>
          <p:nvPr/>
        </p:nvSpPr>
        <p:spPr>
          <a:xfrm rot="-80836">
            <a:off x="16616302" y="4481366"/>
            <a:ext cx="742967" cy="211081"/>
          </a:xfrm>
          <a:custGeom>
            <a:avLst/>
            <a:gdLst/>
            <a:ahLst/>
            <a:cxnLst/>
            <a:rect l="l" t="t" r="r" b="b"/>
            <a:pathLst>
              <a:path w="742967" h="211081">
                <a:moveTo>
                  <a:pt x="0" y="0"/>
                </a:moveTo>
                <a:lnTo>
                  <a:pt x="742967" y="0"/>
                </a:lnTo>
                <a:lnTo>
                  <a:pt x="742967" y="211081"/>
                </a:lnTo>
                <a:lnTo>
                  <a:pt x="0" y="2110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15651730" y="4805900"/>
            <a:ext cx="298753" cy="201285"/>
          </a:xfrm>
          <a:custGeom>
            <a:avLst/>
            <a:gdLst/>
            <a:ahLst/>
            <a:cxnLst/>
            <a:rect l="l" t="t" r="r" b="b"/>
            <a:pathLst>
              <a:path w="298753" h="201285">
                <a:moveTo>
                  <a:pt x="0" y="0"/>
                </a:moveTo>
                <a:lnTo>
                  <a:pt x="298753" y="0"/>
                </a:lnTo>
                <a:lnTo>
                  <a:pt x="298753" y="201285"/>
                </a:lnTo>
                <a:lnTo>
                  <a:pt x="0" y="20128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AutoShape 71"/>
          <p:cNvSpPr/>
          <p:nvPr/>
        </p:nvSpPr>
        <p:spPr>
          <a:xfrm flipH="1">
            <a:off x="12952687" y="3711003"/>
            <a:ext cx="3164352" cy="0"/>
          </a:xfrm>
          <a:prstGeom prst="line">
            <a:avLst/>
          </a:prstGeom>
          <a:ln w="38100" cap="flat">
            <a:solidFill>
              <a:srgbClr val="F731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Freeform 72"/>
          <p:cNvSpPr/>
          <p:nvPr/>
        </p:nvSpPr>
        <p:spPr>
          <a:xfrm rot="10341424" flipH="1">
            <a:off x="2246809" y="4739114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999307" y="0"/>
                </a:moveTo>
                <a:lnTo>
                  <a:pt x="0" y="0"/>
                </a:lnTo>
                <a:lnTo>
                  <a:pt x="0" y="639973"/>
                </a:lnTo>
                <a:lnTo>
                  <a:pt x="999307" y="639973"/>
                </a:lnTo>
                <a:lnTo>
                  <a:pt x="999307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AutoShape 73"/>
          <p:cNvSpPr/>
          <p:nvPr/>
        </p:nvSpPr>
        <p:spPr>
          <a:xfrm>
            <a:off x="12352354" y="6216353"/>
            <a:ext cx="5021117" cy="0"/>
          </a:xfrm>
          <a:prstGeom prst="line">
            <a:avLst/>
          </a:prstGeom>
          <a:ln w="38100" cap="flat">
            <a:solidFill>
              <a:srgbClr val="F731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Freeform 74"/>
          <p:cNvSpPr/>
          <p:nvPr/>
        </p:nvSpPr>
        <p:spPr>
          <a:xfrm>
            <a:off x="12352354" y="6142120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6"/>
                </a:lnTo>
                <a:lnTo>
                  <a:pt x="0" y="14846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5" name="Freeform 75"/>
          <p:cNvSpPr/>
          <p:nvPr/>
        </p:nvSpPr>
        <p:spPr>
          <a:xfrm>
            <a:off x="14866798" y="6142120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6"/>
                </a:lnTo>
                <a:lnTo>
                  <a:pt x="0" y="14846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6" name="Freeform 76"/>
          <p:cNvSpPr/>
          <p:nvPr/>
        </p:nvSpPr>
        <p:spPr>
          <a:xfrm>
            <a:off x="17373471" y="6142120"/>
            <a:ext cx="148467" cy="148467"/>
          </a:xfrm>
          <a:custGeom>
            <a:avLst/>
            <a:gdLst/>
            <a:ahLst/>
            <a:cxnLst/>
            <a:rect l="l" t="t" r="r" b="b"/>
            <a:pathLst>
              <a:path w="148467" h="148467">
                <a:moveTo>
                  <a:pt x="0" y="0"/>
                </a:moveTo>
                <a:lnTo>
                  <a:pt x="148467" y="0"/>
                </a:lnTo>
                <a:lnTo>
                  <a:pt x="148467" y="148466"/>
                </a:lnTo>
                <a:lnTo>
                  <a:pt x="0" y="14846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Freeform 77"/>
          <p:cNvSpPr/>
          <p:nvPr/>
        </p:nvSpPr>
        <p:spPr>
          <a:xfrm>
            <a:off x="13501561" y="6014796"/>
            <a:ext cx="373889" cy="403115"/>
          </a:xfrm>
          <a:custGeom>
            <a:avLst/>
            <a:gdLst/>
            <a:ahLst/>
            <a:cxnLst/>
            <a:rect l="l" t="t" r="r" b="b"/>
            <a:pathLst>
              <a:path w="373889" h="403115">
                <a:moveTo>
                  <a:pt x="0" y="0"/>
                </a:moveTo>
                <a:lnTo>
                  <a:pt x="373889" y="0"/>
                </a:lnTo>
                <a:lnTo>
                  <a:pt x="373889" y="403114"/>
                </a:lnTo>
                <a:lnTo>
                  <a:pt x="0" y="40311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8" name="Freeform 78"/>
          <p:cNvSpPr/>
          <p:nvPr/>
        </p:nvSpPr>
        <p:spPr>
          <a:xfrm>
            <a:off x="15828056" y="6046940"/>
            <a:ext cx="373889" cy="403115"/>
          </a:xfrm>
          <a:custGeom>
            <a:avLst/>
            <a:gdLst/>
            <a:ahLst/>
            <a:cxnLst/>
            <a:rect l="l" t="t" r="r" b="b"/>
            <a:pathLst>
              <a:path w="373889" h="403115">
                <a:moveTo>
                  <a:pt x="0" y="0"/>
                </a:moveTo>
                <a:lnTo>
                  <a:pt x="373888" y="0"/>
                </a:lnTo>
                <a:lnTo>
                  <a:pt x="373888" y="403115"/>
                </a:lnTo>
                <a:lnTo>
                  <a:pt x="0" y="40311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Freeform 79"/>
          <p:cNvSpPr/>
          <p:nvPr/>
        </p:nvSpPr>
        <p:spPr>
          <a:xfrm rot="5400000">
            <a:off x="3265638" y="7713020"/>
            <a:ext cx="2743823" cy="991206"/>
          </a:xfrm>
          <a:custGeom>
            <a:avLst/>
            <a:gdLst/>
            <a:ahLst/>
            <a:cxnLst/>
            <a:rect l="l" t="t" r="r" b="b"/>
            <a:pathLst>
              <a:path w="2743823" h="991206">
                <a:moveTo>
                  <a:pt x="0" y="0"/>
                </a:moveTo>
                <a:lnTo>
                  <a:pt x="2743823" y="0"/>
                </a:lnTo>
                <a:lnTo>
                  <a:pt x="2743823" y="991206"/>
                </a:lnTo>
                <a:lnTo>
                  <a:pt x="0" y="99120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0" name="Freeform 80"/>
          <p:cNvSpPr/>
          <p:nvPr/>
        </p:nvSpPr>
        <p:spPr>
          <a:xfrm rot="-80836">
            <a:off x="5369793" y="6404763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6"/>
                </a:lnTo>
                <a:lnTo>
                  <a:pt x="0" y="2282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1" name="Freeform 81"/>
          <p:cNvSpPr/>
          <p:nvPr/>
        </p:nvSpPr>
        <p:spPr>
          <a:xfrm rot="-80836">
            <a:off x="7259767" y="6373816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5"/>
                </a:lnTo>
                <a:lnTo>
                  <a:pt x="0" y="2282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2" name="Freeform 82"/>
          <p:cNvSpPr/>
          <p:nvPr/>
        </p:nvSpPr>
        <p:spPr>
          <a:xfrm>
            <a:off x="6494047" y="6761595"/>
            <a:ext cx="323047" cy="217653"/>
          </a:xfrm>
          <a:custGeom>
            <a:avLst/>
            <a:gdLst/>
            <a:ahLst/>
            <a:cxnLst/>
            <a:rect l="l" t="t" r="r" b="b"/>
            <a:pathLst>
              <a:path w="323047" h="217653">
                <a:moveTo>
                  <a:pt x="0" y="0"/>
                </a:moveTo>
                <a:lnTo>
                  <a:pt x="323047" y="0"/>
                </a:lnTo>
                <a:lnTo>
                  <a:pt x="323047" y="217653"/>
                </a:lnTo>
                <a:lnTo>
                  <a:pt x="0" y="217653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3" name="Freeform 83"/>
          <p:cNvSpPr/>
          <p:nvPr/>
        </p:nvSpPr>
        <p:spPr>
          <a:xfrm>
            <a:off x="8373398" y="6804220"/>
            <a:ext cx="357503" cy="240868"/>
          </a:xfrm>
          <a:custGeom>
            <a:avLst/>
            <a:gdLst/>
            <a:ahLst/>
            <a:cxnLst/>
            <a:rect l="l" t="t" r="r" b="b"/>
            <a:pathLst>
              <a:path w="357503" h="240868">
                <a:moveTo>
                  <a:pt x="0" y="0"/>
                </a:moveTo>
                <a:lnTo>
                  <a:pt x="357503" y="0"/>
                </a:lnTo>
                <a:lnTo>
                  <a:pt x="357503" y="240868"/>
                </a:lnTo>
                <a:lnTo>
                  <a:pt x="0" y="24086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4" name="Freeform 84"/>
          <p:cNvSpPr/>
          <p:nvPr/>
        </p:nvSpPr>
        <p:spPr>
          <a:xfrm rot="-80836">
            <a:off x="9977116" y="6383404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6"/>
                </a:lnTo>
                <a:lnTo>
                  <a:pt x="0" y="2282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5" name="AutoShape 85"/>
          <p:cNvSpPr/>
          <p:nvPr/>
        </p:nvSpPr>
        <p:spPr>
          <a:xfrm>
            <a:off x="9040299" y="6941037"/>
            <a:ext cx="65128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Box 86"/>
          <p:cNvSpPr txBox="1"/>
          <p:nvPr/>
        </p:nvSpPr>
        <p:spPr>
          <a:xfrm>
            <a:off x="7146939" y="7742080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MB</a:t>
            </a:r>
          </a:p>
        </p:txBody>
      </p:sp>
      <p:sp>
        <p:nvSpPr>
          <p:cNvPr id="87" name="Freeform 87"/>
          <p:cNvSpPr/>
          <p:nvPr/>
        </p:nvSpPr>
        <p:spPr>
          <a:xfrm rot="-80836">
            <a:off x="5429566" y="7656822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5"/>
                </a:lnTo>
                <a:lnTo>
                  <a:pt x="0" y="2282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8" name="Freeform 88"/>
          <p:cNvSpPr/>
          <p:nvPr/>
        </p:nvSpPr>
        <p:spPr>
          <a:xfrm rot="-80836">
            <a:off x="7319540" y="7625874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5"/>
                </a:lnTo>
                <a:lnTo>
                  <a:pt x="0" y="2282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9" name="Freeform 89"/>
          <p:cNvSpPr/>
          <p:nvPr/>
        </p:nvSpPr>
        <p:spPr>
          <a:xfrm>
            <a:off x="6553820" y="8013653"/>
            <a:ext cx="323047" cy="217653"/>
          </a:xfrm>
          <a:custGeom>
            <a:avLst/>
            <a:gdLst/>
            <a:ahLst/>
            <a:cxnLst/>
            <a:rect l="l" t="t" r="r" b="b"/>
            <a:pathLst>
              <a:path w="323047" h="217653">
                <a:moveTo>
                  <a:pt x="0" y="0"/>
                </a:moveTo>
                <a:lnTo>
                  <a:pt x="323047" y="0"/>
                </a:lnTo>
                <a:lnTo>
                  <a:pt x="323047" y="217653"/>
                </a:lnTo>
                <a:lnTo>
                  <a:pt x="0" y="217653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0" name="Group 90"/>
          <p:cNvGrpSpPr/>
          <p:nvPr/>
        </p:nvGrpSpPr>
        <p:grpSpPr>
          <a:xfrm>
            <a:off x="7019706" y="8065704"/>
            <a:ext cx="254796" cy="113552"/>
            <a:chOff x="0" y="0"/>
            <a:chExt cx="100086" cy="44604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00086" cy="44604"/>
            </a:xfrm>
            <a:custGeom>
              <a:avLst/>
              <a:gdLst/>
              <a:ahLst/>
              <a:cxnLst/>
              <a:rect l="l" t="t" r="r" b="b"/>
              <a:pathLst>
                <a:path w="100086" h="44604">
                  <a:moveTo>
                    <a:pt x="22302" y="0"/>
                  </a:moveTo>
                  <a:lnTo>
                    <a:pt x="77784" y="0"/>
                  </a:lnTo>
                  <a:cubicBezTo>
                    <a:pt x="90101" y="0"/>
                    <a:pt x="100086" y="9985"/>
                    <a:pt x="100086" y="22302"/>
                  </a:cubicBezTo>
                  <a:lnTo>
                    <a:pt x="100086" y="22302"/>
                  </a:lnTo>
                  <a:cubicBezTo>
                    <a:pt x="100086" y="34619"/>
                    <a:pt x="90101" y="44604"/>
                    <a:pt x="77784" y="44604"/>
                  </a:cubicBezTo>
                  <a:lnTo>
                    <a:pt x="22302" y="44604"/>
                  </a:lnTo>
                  <a:cubicBezTo>
                    <a:pt x="9985" y="44604"/>
                    <a:pt x="0" y="34619"/>
                    <a:pt x="0" y="22302"/>
                  </a:cubicBezTo>
                  <a:lnTo>
                    <a:pt x="0" y="22302"/>
                  </a:lnTo>
                  <a:cubicBezTo>
                    <a:pt x="0" y="9985"/>
                    <a:pt x="9985" y="0"/>
                    <a:pt x="22302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47625"/>
              <a:ext cx="100086" cy="92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93" name="Freeform 93"/>
          <p:cNvSpPr/>
          <p:nvPr/>
        </p:nvSpPr>
        <p:spPr>
          <a:xfrm rot="-80836">
            <a:off x="5429566" y="8778412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5"/>
                </a:lnTo>
                <a:lnTo>
                  <a:pt x="0" y="2282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4" name="Freeform 94"/>
          <p:cNvSpPr/>
          <p:nvPr/>
        </p:nvSpPr>
        <p:spPr>
          <a:xfrm rot="-80836">
            <a:off x="7049468" y="8747464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5"/>
                </a:lnTo>
                <a:lnTo>
                  <a:pt x="0" y="2282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5" name="Freeform 95"/>
          <p:cNvSpPr/>
          <p:nvPr/>
        </p:nvSpPr>
        <p:spPr>
          <a:xfrm>
            <a:off x="8373398" y="9140592"/>
            <a:ext cx="357503" cy="240868"/>
          </a:xfrm>
          <a:custGeom>
            <a:avLst/>
            <a:gdLst/>
            <a:ahLst/>
            <a:cxnLst/>
            <a:rect l="l" t="t" r="r" b="b"/>
            <a:pathLst>
              <a:path w="357503" h="240868">
                <a:moveTo>
                  <a:pt x="0" y="0"/>
                </a:moveTo>
                <a:lnTo>
                  <a:pt x="357503" y="0"/>
                </a:lnTo>
                <a:lnTo>
                  <a:pt x="357503" y="240868"/>
                </a:lnTo>
                <a:lnTo>
                  <a:pt x="0" y="24086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6" name="Freeform 96"/>
          <p:cNvSpPr/>
          <p:nvPr/>
        </p:nvSpPr>
        <p:spPr>
          <a:xfrm rot="-80836">
            <a:off x="8971337" y="8767120"/>
            <a:ext cx="717014" cy="203707"/>
          </a:xfrm>
          <a:custGeom>
            <a:avLst/>
            <a:gdLst/>
            <a:ahLst/>
            <a:cxnLst/>
            <a:rect l="l" t="t" r="r" b="b"/>
            <a:pathLst>
              <a:path w="717014" h="203707">
                <a:moveTo>
                  <a:pt x="0" y="0"/>
                </a:moveTo>
                <a:lnTo>
                  <a:pt x="717014" y="0"/>
                </a:lnTo>
                <a:lnTo>
                  <a:pt x="717014" y="203708"/>
                </a:lnTo>
                <a:lnTo>
                  <a:pt x="0" y="2037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7" name="Freeform 97"/>
          <p:cNvSpPr/>
          <p:nvPr/>
        </p:nvSpPr>
        <p:spPr>
          <a:xfrm>
            <a:off x="6447039" y="9155231"/>
            <a:ext cx="374074" cy="374074"/>
          </a:xfrm>
          <a:custGeom>
            <a:avLst/>
            <a:gdLst/>
            <a:ahLst/>
            <a:cxnLst/>
            <a:rect l="l" t="t" r="r" b="b"/>
            <a:pathLst>
              <a:path w="374074" h="374074">
                <a:moveTo>
                  <a:pt x="0" y="0"/>
                </a:moveTo>
                <a:lnTo>
                  <a:pt x="374074" y="0"/>
                </a:lnTo>
                <a:lnTo>
                  <a:pt x="374074" y="374074"/>
                </a:lnTo>
                <a:lnTo>
                  <a:pt x="0" y="374074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8" name="Freeform 98"/>
          <p:cNvSpPr/>
          <p:nvPr/>
        </p:nvSpPr>
        <p:spPr>
          <a:xfrm>
            <a:off x="239691" y="294131"/>
            <a:ext cx="804526" cy="804526"/>
          </a:xfrm>
          <a:custGeom>
            <a:avLst/>
            <a:gdLst/>
            <a:ahLst/>
            <a:cxnLst/>
            <a:rect l="l" t="t" r="r" b="b"/>
            <a:pathLst>
              <a:path w="804526" h="804526">
                <a:moveTo>
                  <a:pt x="0" y="0"/>
                </a:moveTo>
                <a:lnTo>
                  <a:pt x="804526" y="0"/>
                </a:lnTo>
                <a:lnTo>
                  <a:pt x="804526" y="804526"/>
                </a:lnTo>
                <a:lnTo>
                  <a:pt x="0" y="80452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9" name="TextBox 99"/>
          <p:cNvSpPr txBox="1"/>
          <p:nvPr/>
        </p:nvSpPr>
        <p:spPr>
          <a:xfrm>
            <a:off x="12650154" y="9485316"/>
            <a:ext cx="2416852" cy="617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2"/>
              </a:lnSpc>
              <a:spcBef>
                <a:spcPct val="0"/>
              </a:spcBef>
            </a:pPr>
            <a:r>
              <a:rPr lang="en-US" sz="3573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617925" y="271267"/>
            <a:ext cx="11262218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Produit d’un vecteur par un nombre réelle k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3467587" y="1216792"/>
            <a:ext cx="1361107" cy="86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4697041" y="2286300"/>
            <a:ext cx="1024582" cy="6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  <a:spcBef>
                <a:spcPct val="0"/>
              </a:spcBef>
            </a:pPr>
            <a:r>
              <a:rPr lang="en-US" sz="339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6215354" y="2286300"/>
            <a:ext cx="1024582" cy="6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  <a:spcBef>
                <a:spcPct val="0"/>
              </a:spcBef>
            </a:pPr>
            <a:r>
              <a:rPr lang="en-US" sz="339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5864498" y="2419339"/>
            <a:ext cx="629549" cy="45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9"/>
              </a:lnSpc>
            </a:pPr>
            <a:r>
              <a:rPr lang="en-US" sz="3361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et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567167" y="2303620"/>
            <a:ext cx="600036" cy="59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Si 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5269104" y="1207267"/>
            <a:ext cx="1361107" cy="86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k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2150369" y="2116927"/>
            <a:ext cx="1361107" cy="86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k 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3658731" y="2067500"/>
            <a:ext cx="880576" cy="86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7336639" y="2326299"/>
            <a:ext cx="3865171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ont même sens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1668536" y="1856182"/>
            <a:ext cx="813112" cy="51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1"/>
              </a:lnSpc>
              <a:spcBef>
                <a:spcPct val="0"/>
              </a:spcBef>
            </a:pPr>
            <a:r>
              <a:rPr lang="en-US" sz="269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6587630" y="1848167"/>
            <a:ext cx="938160" cy="59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7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3701094" y="2490352"/>
            <a:ext cx="1039756" cy="66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5077282" y="2483076"/>
            <a:ext cx="1039756" cy="666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3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2276923" y="2570182"/>
            <a:ext cx="1119125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 u="sng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Ex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4521144" y="3679311"/>
            <a:ext cx="1024582" cy="6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  <a:spcBef>
                <a:spcPct val="0"/>
              </a:spcBef>
            </a:pPr>
            <a:r>
              <a:rPr lang="en-US" sz="339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6039458" y="3679311"/>
            <a:ext cx="1024582" cy="6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  <a:spcBef>
                <a:spcPct val="0"/>
              </a:spcBef>
            </a:pPr>
            <a:r>
              <a:rPr lang="en-US" sz="339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5688601" y="3812350"/>
            <a:ext cx="629549" cy="45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9"/>
              </a:lnSpc>
            </a:pPr>
            <a:r>
              <a:rPr lang="en-US" sz="3361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et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1482707" y="3747098"/>
            <a:ext cx="600036" cy="59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i="1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Si 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2349754" y="3519108"/>
            <a:ext cx="793416" cy="86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k 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3574270" y="3510978"/>
            <a:ext cx="880576" cy="86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2"/>
              </a:lnSpc>
              <a:spcBef>
                <a:spcPct val="0"/>
              </a:spcBef>
            </a:pPr>
            <a:r>
              <a:rPr lang="en-US" sz="4508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2563401" y="3885528"/>
            <a:ext cx="938160" cy="59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7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C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17525790" y="3943102"/>
            <a:ext cx="858984" cy="53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B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14486936" y="4553305"/>
            <a:ext cx="1039756" cy="66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>
                <a:solidFill>
                  <a:srgbClr val="E90B05"/>
                </a:solidFill>
                <a:latin typeface="Chunk Five"/>
                <a:ea typeface="Chunk Five"/>
                <a:cs typeface="Chunk Five"/>
                <a:sym typeface="Chunk Five"/>
              </a:rPr>
              <a:t>AC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15797434" y="4532628"/>
            <a:ext cx="1039756" cy="666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-2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13165123" y="4535752"/>
            <a:ext cx="1119125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 u="sng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Ex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3658731" y="4807058"/>
            <a:ext cx="8112632" cy="587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D81B60"/>
                </a:solidFill>
                <a:latin typeface="More Sugar"/>
                <a:ea typeface="More Sugar"/>
                <a:cs typeface="More Sugar"/>
                <a:sym typeface="More Sugar"/>
              </a:rPr>
              <a:t>Les points A,B et C sont alignes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1967995" y="5509373"/>
            <a:ext cx="8185619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Vecteur et milieu d’un segment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11985297" y="6248593"/>
            <a:ext cx="813112" cy="51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1"/>
              </a:lnSpc>
              <a:spcBef>
                <a:spcPct val="0"/>
              </a:spcBef>
            </a:pPr>
            <a:r>
              <a:rPr lang="en-US" sz="269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16904391" y="6240577"/>
            <a:ext cx="938160" cy="59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1"/>
              </a:lnSpc>
              <a:spcBef>
                <a:spcPct val="0"/>
              </a:spcBef>
            </a:pPr>
            <a:r>
              <a:rPr lang="en-US" sz="3107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B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14534476" y="6248593"/>
            <a:ext cx="813112" cy="51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1"/>
              </a:lnSpc>
              <a:spcBef>
                <a:spcPct val="0"/>
              </a:spcBef>
            </a:pPr>
            <a:r>
              <a:rPr lang="en-US" sz="269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597662" y="7443079"/>
            <a:ext cx="3585592" cy="112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 est le milieu de [AB]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7087166" y="6490022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MB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5209332" y="6490022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AM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9761425" y="6468663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9144000" y="6316841"/>
            <a:ext cx="498210" cy="496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7"/>
              </a:lnSpc>
              <a:spcBef>
                <a:spcPct val="0"/>
              </a:spcBef>
            </a:pPr>
            <a:r>
              <a:rPr lang="en-US" sz="294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9062225" y="6997463"/>
            <a:ext cx="699200" cy="479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7"/>
              </a:lnSpc>
              <a:spcBef>
                <a:spcPct val="0"/>
              </a:spcBef>
            </a:pPr>
            <a:r>
              <a:rPr lang="en-US" sz="285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5269104" y="7742080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MA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5269104" y="8863670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MA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6876867" y="8863670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MB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8707072" y="8863670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5559638" y="8597624"/>
            <a:ext cx="1082625" cy="447056"/>
            <a:chOff x="0" y="0"/>
            <a:chExt cx="1443500" cy="59607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96075" cy="59607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2475" y="0"/>
              <a:ext cx="596075" cy="596075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564950" y="0"/>
              <a:ext cx="596075" cy="59607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847425" y="0"/>
              <a:ext cx="596075" cy="59607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11397318" y="8550568"/>
            <a:ext cx="1082625" cy="447056"/>
            <a:chOff x="0" y="0"/>
            <a:chExt cx="1443500" cy="59607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596075" cy="596075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82475" y="0"/>
              <a:ext cx="596075" cy="59607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64950" y="0"/>
              <a:ext cx="596075" cy="5960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7425" y="0"/>
              <a:ext cx="596075" cy="59607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7450724" y="8471300"/>
            <a:ext cx="534572" cy="534572"/>
          </a:xfrm>
          <a:custGeom>
            <a:avLst/>
            <a:gdLst/>
            <a:ahLst/>
            <a:cxnLst/>
            <a:rect l="l" t="t" r="r" b="b"/>
            <a:pathLst>
              <a:path w="534572" h="534572">
                <a:moveTo>
                  <a:pt x="0" y="0"/>
                </a:moveTo>
                <a:lnTo>
                  <a:pt x="534572" y="0"/>
                </a:lnTo>
                <a:lnTo>
                  <a:pt x="534572" y="534572"/>
                </a:lnTo>
                <a:lnTo>
                  <a:pt x="0" y="534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0119537" y="8471300"/>
            <a:ext cx="573380" cy="573380"/>
          </a:xfrm>
          <a:custGeom>
            <a:avLst/>
            <a:gdLst/>
            <a:ahLst/>
            <a:cxnLst/>
            <a:rect l="l" t="t" r="r" b="b"/>
            <a:pathLst>
              <a:path w="573380" h="573380">
                <a:moveTo>
                  <a:pt x="0" y="0"/>
                </a:moveTo>
                <a:lnTo>
                  <a:pt x="573380" y="0"/>
                </a:lnTo>
                <a:lnTo>
                  <a:pt x="573380" y="573381"/>
                </a:lnTo>
                <a:lnTo>
                  <a:pt x="0" y="573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15568132" y="3408803"/>
            <a:ext cx="2267168" cy="2267168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513186" y="3198149"/>
            <a:ext cx="3491492" cy="1153996"/>
            <a:chOff x="0" y="0"/>
            <a:chExt cx="919570" cy="3039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9570" cy="303933"/>
            </a:xfrm>
            <a:custGeom>
              <a:avLst/>
              <a:gdLst/>
              <a:ahLst/>
              <a:cxnLst/>
              <a:rect l="l" t="t" r="r" b="b"/>
              <a:pathLst>
                <a:path w="919570" h="303933">
                  <a:moveTo>
                    <a:pt x="113086" y="0"/>
                  </a:moveTo>
                  <a:lnTo>
                    <a:pt x="806484" y="0"/>
                  </a:lnTo>
                  <a:cubicBezTo>
                    <a:pt x="868940" y="0"/>
                    <a:pt x="919570" y="50630"/>
                    <a:pt x="919570" y="113086"/>
                  </a:cubicBezTo>
                  <a:lnTo>
                    <a:pt x="919570" y="190847"/>
                  </a:lnTo>
                  <a:cubicBezTo>
                    <a:pt x="919570" y="220840"/>
                    <a:pt x="907655" y="249603"/>
                    <a:pt x="886448" y="270811"/>
                  </a:cubicBezTo>
                  <a:cubicBezTo>
                    <a:pt x="865240" y="292019"/>
                    <a:pt x="836476" y="303933"/>
                    <a:pt x="806484" y="303933"/>
                  </a:cubicBezTo>
                  <a:lnTo>
                    <a:pt x="113086" y="303933"/>
                  </a:lnTo>
                  <a:cubicBezTo>
                    <a:pt x="50630" y="303933"/>
                    <a:pt x="0" y="253303"/>
                    <a:pt x="0" y="190847"/>
                  </a:cubicBezTo>
                  <a:lnTo>
                    <a:pt x="0" y="113086"/>
                  </a:lnTo>
                  <a:cubicBezTo>
                    <a:pt x="0" y="50630"/>
                    <a:pt x="50630" y="0"/>
                    <a:pt x="113086" y="0"/>
                  </a:cubicBezTo>
                  <a:close/>
                </a:path>
              </a:pathLst>
            </a:custGeom>
            <a:solidFill>
              <a:srgbClr val="C1FF7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919570" cy="361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1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146427" y="2277971"/>
            <a:ext cx="10252188" cy="112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  M est l’image de M par la translation qui transforme A en B</a:t>
            </a:r>
          </a:p>
        </p:txBody>
      </p:sp>
      <p:sp>
        <p:nvSpPr>
          <p:cNvPr id="36" name="Freeform 36"/>
          <p:cNvSpPr/>
          <p:nvPr/>
        </p:nvSpPr>
        <p:spPr>
          <a:xfrm rot="-80836">
            <a:off x="6840368" y="3325628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6"/>
                </a:lnTo>
                <a:lnTo>
                  <a:pt x="0" y="228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 rot="-80836">
            <a:off x="8730342" y="3294681"/>
            <a:ext cx="803383" cy="228245"/>
          </a:xfrm>
          <a:custGeom>
            <a:avLst/>
            <a:gdLst/>
            <a:ahLst/>
            <a:cxnLst/>
            <a:rect l="l" t="t" r="r" b="b"/>
            <a:pathLst>
              <a:path w="803383" h="228245">
                <a:moveTo>
                  <a:pt x="0" y="0"/>
                </a:moveTo>
                <a:lnTo>
                  <a:pt x="803383" y="0"/>
                </a:lnTo>
                <a:lnTo>
                  <a:pt x="803383" y="228245"/>
                </a:lnTo>
                <a:lnTo>
                  <a:pt x="0" y="2282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8036153" y="3694577"/>
            <a:ext cx="323047" cy="217653"/>
          </a:xfrm>
          <a:custGeom>
            <a:avLst/>
            <a:gdLst/>
            <a:ahLst/>
            <a:cxnLst/>
            <a:rect l="l" t="t" r="r" b="b"/>
            <a:pathLst>
              <a:path w="323047" h="217653">
                <a:moveTo>
                  <a:pt x="0" y="0"/>
                </a:moveTo>
                <a:lnTo>
                  <a:pt x="323047" y="0"/>
                </a:lnTo>
                <a:lnTo>
                  <a:pt x="323047" y="217653"/>
                </a:lnTo>
                <a:lnTo>
                  <a:pt x="0" y="2176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 flipV="1">
            <a:off x="12953999" y="1159098"/>
            <a:ext cx="1289661" cy="1730800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 rot="-3061944">
            <a:off x="13961532" y="904478"/>
            <a:ext cx="587842" cy="476686"/>
          </a:xfrm>
          <a:custGeom>
            <a:avLst/>
            <a:gdLst/>
            <a:ahLst/>
            <a:cxnLst/>
            <a:rect l="l" t="t" r="r" b="b"/>
            <a:pathLst>
              <a:path w="587842" h="476686">
                <a:moveTo>
                  <a:pt x="0" y="0"/>
                </a:moveTo>
                <a:lnTo>
                  <a:pt x="587842" y="0"/>
                </a:lnTo>
                <a:lnTo>
                  <a:pt x="587842" y="476686"/>
                </a:lnTo>
                <a:lnTo>
                  <a:pt x="0" y="4766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AutoShape 41"/>
          <p:cNvSpPr/>
          <p:nvPr/>
        </p:nvSpPr>
        <p:spPr>
          <a:xfrm flipV="1">
            <a:off x="14439545" y="1553789"/>
            <a:ext cx="1289661" cy="1730800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 rot="-3061944">
            <a:off x="15447079" y="1299169"/>
            <a:ext cx="587842" cy="476686"/>
          </a:xfrm>
          <a:custGeom>
            <a:avLst/>
            <a:gdLst/>
            <a:ahLst/>
            <a:cxnLst/>
            <a:rect l="l" t="t" r="r" b="b"/>
            <a:pathLst>
              <a:path w="587842" h="476686">
                <a:moveTo>
                  <a:pt x="0" y="0"/>
                </a:moveTo>
                <a:lnTo>
                  <a:pt x="587841" y="0"/>
                </a:lnTo>
                <a:lnTo>
                  <a:pt x="587841" y="476686"/>
                </a:lnTo>
                <a:lnTo>
                  <a:pt x="0" y="4766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12555706" y="2661676"/>
            <a:ext cx="519648" cy="513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2"/>
              </a:lnSpc>
            </a:pPr>
            <a:r>
              <a:rPr lang="en-US" sz="3783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A</a:t>
            </a:r>
          </a:p>
        </p:txBody>
      </p:sp>
      <p:sp>
        <p:nvSpPr>
          <p:cNvPr id="44" name="AutoShape 44"/>
          <p:cNvSpPr/>
          <p:nvPr/>
        </p:nvSpPr>
        <p:spPr>
          <a:xfrm>
            <a:off x="12931204" y="2903695"/>
            <a:ext cx="1473696" cy="336062"/>
          </a:xfrm>
          <a:prstGeom prst="line">
            <a:avLst/>
          </a:prstGeom>
          <a:ln w="28575" cap="flat">
            <a:solidFill>
              <a:srgbClr val="004AA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AutoShape 45"/>
          <p:cNvSpPr/>
          <p:nvPr/>
        </p:nvSpPr>
        <p:spPr>
          <a:xfrm>
            <a:off x="14408023" y="991067"/>
            <a:ext cx="1473696" cy="336062"/>
          </a:xfrm>
          <a:prstGeom prst="line">
            <a:avLst/>
          </a:prstGeom>
          <a:ln w="28575" cap="flat">
            <a:solidFill>
              <a:srgbClr val="004AA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 rot="-10229117">
            <a:off x="15003012" y="1627193"/>
            <a:ext cx="1429059" cy="1766997"/>
          </a:xfrm>
          <a:custGeom>
            <a:avLst/>
            <a:gdLst/>
            <a:ahLst/>
            <a:cxnLst/>
            <a:rect l="l" t="t" r="r" b="b"/>
            <a:pathLst>
              <a:path w="1429059" h="1766997">
                <a:moveTo>
                  <a:pt x="0" y="0"/>
                </a:moveTo>
                <a:lnTo>
                  <a:pt x="1429059" y="0"/>
                </a:lnTo>
                <a:lnTo>
                  <a:pt x="1429059" y="1766997"/>
                </a:lnTo>
                <a:lnTo>
                  <a:pt x="0" y="176699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 rot="-7134167" flipH="1">
            <a:off x="12612511" y="720887"/>
            <a:ext cx="1429059" cy="1766997"/>
          </a:xfrm>
          <a:custGeom>
            <a:avLst/>
            <a:gdLst/>
            <a:ahLst/>
            <a:cxnLst/>
            <a:rect l="l" t="t" r="r" b="b"/>
            <a:pathLst>
              <a:path w="1429059" h="1766997">
                <a:moveTo>
                  <a:pt x="1429059" y="0"/>
                </a:moveTo>
                <a:lnTo>
                  <a:pt x="0" y="0"/>
                </a:lnTo>
                <a:lnTo>
                  <a:pt x="0" y="1766997"/>
                </a:lnTo>
                <a:lnTo>
                  <a:pt x="1429059" y="1766997"/>
                </a:lnTo>
                <a:lnTo>
                  <a:pt x="142905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 rot="-5638853">
            <a:off x="6605604" y="7013040"/>
            <a:ext cx="257315" cy="425315"/>
          </a:xfrm>
          <a:custGeom>
            <a:avLst/>
            <a:gdLst/>
            <a:ahLst/>
            <a:cxnLst/>
            <a:rect l="l" t="t" r="r" b="b"/>
            <a:pathLst>
              <a:path w="257315" h="425315">
                <a:moveTo>
                  <a:pt x="0" y="0"/>
                </a:moveTo>
                <a:lnTo>
                  <a:pt x="257316" y="0"/>
                </a:lnTo>
                <a:lnTo>
                  <a:pt x="257316" y="425315"/>
                </a:lnTo>
                <a:lnTo>
                  <a:pt x="0" y="42531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1368997" y="6465314"/>
            <a:ext cx="7260275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L’image d’une segment[AB]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52697" y="7292137"/>
            <a:ext cx="7260275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L’image d’un angle ABC</a:t>
            </a:r>
          </a:p>
        </p:txBody>
      </p:sp>
      <p:sp>
        <p:nvSpPr>
          <p:cNvPr id="51" name="Freeform 51"/>
          <p:cNvSpPr/>
          <p:nvPr/>
        </p:nvSpPr>
        <p:spPr>
          <a:xfrm rot="1140647">
            <a:off x="8460008" y="5699084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0" y="0"/>
                </a:moveTo>
                <a:lnTo>
                  <a:pt x="999308" y="0"/>
                </a:lnTo>
                <a:lnTo>
                  <a:pt x="999308" y="639973"/>
                </a:lnTo>
                <a:lnTo>
                  <a:pt x="0" y="6399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 rot="1140647">
            <a:off x="8520137" y="6473477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0" y="0"/>
                </a:moveTo>
                <a:lnTo>
                  <a:pt x="999307" y="0"/>
                </a:lnTo>
                <a:lnTo>
                  <a:pt x="999307" y="639973"/>
                </a:lnTo>
                <a:lnTo>
                  <a:pt x="0" y="6399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 rot="1140647">
            <a:off x="8580265" y="7247870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0" y="0"/>
                </a:moveTo>
                <a:lnTo>
                  <a:pt x="999307" y="0"/>
                </a:lnTo>
                <a:lnTo>
                  <a:pt x="999307" y="639973"/>
                </a:lnTo>
                <a:lnTo>
                  <a:pt x="0" y="6399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307466" y="245533"/>
            <a:ext cx="721234" cy="721234"/>
          </a:xfrm>
          <a:custGeom>
            <a:avLst/>
            <a:gdLst/>
            <a:ahLst/>
            <a:cxnLst/>
            <a:rect l="l" t="t" r="r" b="b"/>
            <a:pathLst>
              <a:path w="721234" h="721234">
                <a:moveTo>
                  <a:pt x="0" y="0"/>
                </a:moveTo>
                <a:lnTo>
                  <a:pt x="721234" y="0"/>
                </a:lnTo>
                <a:lnTo>
                  <a:pt x="721234" y="721234"/>
                </a:lnTo>
                <a:lnTo>
                  <a:pt x="0" y="72123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TextBox 55"/>
          <p:cNvSpPr txBox="1"/>
          <p:nvPr/>
        </p:nvSpPr>
        <p:spPr>
          <a:xfrm>
            <a:off x="7892639" y="8427312"/>
            <a:ext cx="2416852" cy="617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2"/>
              </a:lnSpc>
              <a:spcBef>
                <a:spcPct val="0"/>
              </a:spcBef>
            </a:pPr>
            <a:r>
              <a:rPr lang="en-US" sz="3573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943989" y="208305"/>
            <a:ext cx="3887269" cy="67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8"/>
              </a:lnSpc>
            </a:pPr>
            <a:r>
              <a:rPr lang="en-US" sz="4884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La translation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948623" y="3453254"/>
            <a:ext cx="3323898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Signifie que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629272" y="3423004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AB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751437" y="3423004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MM</a:t>
            </a:r>
          </a:p>
        </p:txBody>
      </p:sp>
      <p:sp>
        <p:nvSpPr>
          <p:cNvPr id="60" name="TextBox 60"/>
          <p:cNvSpPr txBox="1"/>
          <p:nvPr/>
        </p:nvSpPr>
        <p:spPr>
          <a:xfrm rot="10489575">
            <a:off x="1545514" y="1855880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61" name="TextBox 61"/>
          <p:cNvSpPr txBox="1"/>
          <p:nvPr/>
        </p:nvSpPr>
        <p:spPr>
          <a:xfrm rot="10489575">
            <a:off x="7302559" y="2915607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4572234" y="453173"/>
            <a:ext cx="519648" cy="513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2"/>
              </a:lnSpc>
            </a:pPr>
            <a:r>
              <a:rPr lang="en-US" sz="3783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B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4572234" y="3373301"/>
            <a:ext cx="519648" cy="513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2"/>
              </a:lnSpc>
            </a:pPr>
            <a:r>
              <a:rPr lang="en-US" sz="3783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M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6111153" y="1007640"/>
            <a:ext cx="519648" cy="513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2"/>
              </a:lnSpc>
            </a:pPr>
            <a:r>
              <a:rPr lang="en-US" sz="3783" i="1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M</a:t>
            </a:r>
          </a:p>
        </p:txBody>
      </p:sp>
      <p:sp>
        <p:nvSpPr>
          <p:cNvPr id="65" name="TextBox 65"/>
          <p:cNvSpPr txBox="1"/>
          <p:nvPr/>
        </p:nvSpPr>
        <p:spPr>
          <a:xfrm rot="10489575">
            <a:off x="16057802" y="587406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F7314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77343" y="1090934"/>
            <a:ext cx="7453558" cy="90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6"/>
              </a:lnSpc>
            </a:pPr>
            <a:r>
              <a:rPr lang="en-US" sz="5758" u="sng">
                <a:solidFill>
                  <a:srgbClr val="3F6F31"/>
                </a:solidFill>
                <a:latin typeface="Chunk Five"/>
                <a:ea typeface="Chunk Five"/>
                <a:cs typeface="Chunk Five"/>
                <a:sym typeface="Chunk Five"/>
              </a:rPr>
              <a:t>L’image d’un point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352697" y="4609320"/>
            <a:ext cx="10320979" cy="876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US" sz="5524" u="sng">
                <a:solidFill>
                  <a:srgbClr val="3F6F31"/>
                </a:solidFill>
                <a:latin typeface="Chunk Five"/>
                <a:ea typeface="Chunk Five"/>
                <a:cs typeface="Chunk Five"/>
                <a:sym typeface="Chunk Five"/>
              </a:rPr>
              <a:t>L’image des figures usuelles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86899" y="5705166"/>
            <a:ext cx="6488845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L’image d’une droite (AB) 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1182534" y="5662108"/>
            <a:ext cx="4385598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(A B ) parallèle</a:t>
            </a:r>
          </a:p>
        </p:txBody>
      </p:sp>
      <p:sp>
        <p:nvSpPr>
          <p:cNvPr id="70" name="TextBox 70"/>
          <p:cNvSpPr txBox="1"/>
          <p:nvPr/>
        </p:nvSpPr>
        <p:spPr>
          <a:xfrm rot="10489575">
            <a:off x="11241638" y="5131319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1" name="TextBox 71"/>
          <p:cNvSpPr txBox="1"/>
          <p:nvPr/>
        </p:nvSpPr>
        <p:spPr>
          <a:xfrm rot="10489575">
            <a:off x="11796484" y="5131319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1649985" y="6531989"/>
            <a:ext cx="6828861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[A B ]de même longueur</a:t>
            </a:r>
          </a:p>
        </p:txBody>
      </p:sp>
      <p:sp>
        <p:nvSpPr>
          <p:cNvPr id="73" name="TextBox 73"/>
          <p:cNvSpPr txBox="1"/>
          <p:nvPr/>
        </p:nvSpPr>
        <p:spPr>
          <a:xfrm rot="10489575">
            <a:off x="11830507" y="6134473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4" name="TextBox 74"/>
          <p:cNvSpPr txBox="1"/>
          <p:nvPr/>
        </p:nvSpPr>
        <p:spPr>
          <a:xfrm rot="10489575">
            <a:off x="12257746" y="6060422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1712502" y="7292137"/>
            <a:ext cx="6828861" cy="60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902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A B C   de même mesure</a:t>
            </a:r>
          </a:p>
        </p:txBody>
      </p:sp>
      <p:sp>
        <p:nvSpPr>
          <p:cNvPr id="76" name="TextBox 76"/>
          <p:cNvSpPr txBox="1"/>
          <p:nvPr/>
        </p:nvSpPr>
        <p:spPr>
          <a:xfrm rot="10489575">
            <a:off x="11672433" y="6894621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7" name="TextBox 77"/>
          <p:cNvSpPr txBox="1"/>
          <p:nvPr/>
        </p:nvSpPr>
        <p:spPr>
          <a:xfrm rot="10489575">
            <a:off x="12213745" y="6894621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8" name="TextBox 78"/>
          <p:cNvSpPr txBox="1"/>
          <p:nvPr/>
        </p:nvSpPr>
        <p:spPr>
          <a:xfrm rot="10489575">
            <a:off x="12755058" y="6894621"/>
            <a:ext cx="1124306" cy="71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‘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753578" y="5528758"/>
            <a:ext cx="1510457" cy="715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Droite 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9669156" y="6331964"/>
            <a:ext cx="2058591" cy="715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Segment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9905234" y="7113661"/>
            <a:ext cx="1411486" cy="715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Angle</a:t>
            </a:r>
          </a:p>
        </p:txBody>
      </p:sp>
      <p:sp>
        <p:nvSpPr>
          <p:cNvPr id="82" name="Freeform 82"/>
          <p:cNvSpPr/>
          <p:nvPr/>
        </p:nvSpPr>
        <p:spPr>
          <a:xfrm rot="-5638853">
            <a:off x="12572361" y="6945943"/>
            <a:ext cx="257315" cy="425315"/>
          </a:xfrm>
          <a:custGeom>
            <a:avLst/>
            <a:gdLst/>
            <a:ahLst/>
            <a:cxnLst/>
            <a:rect l="l" t="t" r="r" b="b"/>
            <a:pathLst>
              <a:path w="257315" h="425315">
                <a:moveTo>
                  <a:pt x="0" y="0"/>
                </a:moveTo>
                <a:lnTo>
                  <a:pt x="257316" y="0"/>
                </a:lnTo>
                <a:lnTo>
                  <a:pt x="257316" y="425315"/>
                </a:lnTo>
                <a:lnTo>
                  <a:pt x="0" y="42531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Custom</PresentationFormat>
  <Paragraphs>133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Kacst Art</vt:lpstr>
      <vt:lpstr>Anton Italics</vt:lpstr>
      <vt:lpstr>UKIJ Kawak 3D</vt:lpstr>
      <vt:lpstr>More Sugar</vt:lpstr>
      <vt:lpstr>Open Sans Bold</vt:lpstr>
      <vt:lpstr>Chunk Five</vt:lpstr>
      <vt:lpstr>Anton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Copie de Copie de Copie de Copie de Copie de Présentation de projet</dc:title>
  <dc:creator>PC</dc:creator>
  <cp:lastModifiedBy>AIT ELZAAR SAID</cp:lastModifiedBy>
  <cp:revision>1</cp:revision>
  <dcterms:created xsi:type="dcterms:W3CDTF">2006-08-16T00:00:00Z</dcterms:created>
  <dcterms:modified xsi:type="dcterms:W3CDTF">2025-03-20T16:49:51Z</dcterms:modified>
  <dc:identifier>DAGiSNkAXik</dc:identifier>
</cp:coreProperties>
</file>