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nton" pitchFamily="2" charset="0"/>
      <p:regular r:id="rId10"/>
    </p:embeddedFont>
    <p:embeddedFont>
      <p:font typeface="Anton Italics" panose="020B0604020202020204" charset="0"/>
      <p:regular r:id="rId11"/>
    </p:embeddedFont>
    <p:embeddedFont>
      <p:font typeface="Bungee" panose="020B0604020202020204" charset="0"/>
      <p:regular r:id="rId12"/>
    </p:embeddedFont>
    <p:embeddedFont>
      <p:font typeface="Chunk Five" panose="020B0604020202020204" charset="0"/>
      <p:regular r:id="rId13"/>
    </p:embeddedFont>
    <p:embeddedFont>
      <p:font typeface="Kacst Art" panose="020B0604020202020204" charset="-78"/>
      <p:regular r:id="rId14"/>
    </p:embeddedFont>
    <p:embeddedFont>
      <p:font typeface="More Sugar" panose="020B0604020202020204" charset="0"/>
      <p:regular r:id="rId15"/>
    </p:embeddedFont>
    <p:embeddedFont>
      <p:font typeface="Open Sans Bold" panose="020B0604020202020204" charset="0"/>
      <p:regular r:id="rId16"/>
    </p:embeddedFont>
    <p:embeddedFont>
      <p:font typeface="Times New Roman Bold" panose="020B0604020202020204" charset="0"/>
      <p:regular r:id="rId17"/>
    </p:embeddedFont>
    <p:embeddedFont>
      <p:font typeface="Times New Roman Bold Italics" panose="020B0604020202020204" charset="0"/>
      <p:regular r:id="rId18"/>
    </p:embeddedFont>
    <p:embeddedFont>
      <p:font typeface="UKIJ Kawak 3D" panose="020B0604020202020204" charset="-78"/>
      <p:regular r:id="rId19"/>
    </p:embeddedFont>
    <p:embeddedFont>
      <p:font typeface="XB Shafigh Bold" panose="020B0604020202020204" charset="-78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jpe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28.svg"/><Relationship Id="rId12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6.svg"/><Relationship Id="rId10" Type="http://schemas.openxmlformats.org/officeDocument/2006/relationships/image" Target="../media/image7.jpe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3.svg"/><Relationship Id="rId3" Type="http://schemas.openxmlformats.org/officeDocument/2006/relationships/image" Target="../media/image6.png"/><Relationship Id="rId21" Type="http://schemas.openxmlformats.org/officeDocument/2006/relationships/image" Target="../media/image41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35.png"/><Relationship Id="rId5" Type="http://schemas.openxmlformats.org/officeDocument/2006/relationships/image" Target="../media/image5.svg"/><Relationship Id="rId15" Type="http://schemas.openxmlformats.org/officeDocument/2006/relationships/image" Target="../media/image14.png"/><Relationship Id="rId10" Type="http://schemas.openxmlformats.org/officeDocument/2006/relationships/image" Target="../media/image34.png"/><Relationship Id="rId19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2.png"/><Relationship Id="rId3" Type="http://schemas.openxmlformats.org/officeDocument/2006/relationships/image" Target="../media/image7.jpeg"/><Relationship Id="rId7" Type="http://schemas.openxmlformats.org/officeDocument/2006/relationships/image" Target="../media/image37.png"/><Relationship Id="rId12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15.svg"/><Relationship Id="rId5" Type="http://schemas.openxmlformats.org/officeDocument/2006/relationships/image" Target="../media/image35.png"/><Relationship Id="rId10" Type="http://schemas.openxmlformats.org/officeDocument/2006/relationships/image" Target="../media/image14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7.png"/><Relationship Id="rId3" Type="http://schemas.openxmlformats.org/officeDocument/2006/relationships/image" Target="../media/image35.png"/><Relationship Id="rId7" Type="http://schemas.openxmlformats.org/officeDocument/2006/relationships/image" Target="../media/image32.png"/><Relationship Id="rId12" Type="http://schemas.openxmlformats.org/officeDocument/2006/relationships/image" Target="../media/image26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25.png"/><Relationship Id="rId5" Type="http://schemas.openxmlformats.org/officeDocument/2006/relationships/image" Target="../media/image37.png"/><Relationship Id="rId15" Type="http://schemas.openxmlformats.org/officeDocument/2006/relationships/image" Target="../media/image44.png"/><Relationship Id="rId10" Type="http://schemas.openxmlformats.org/officeDocument/2006/relationships/image" Target="../media/image42.png"/><Relationship Id="rId4" Type="http://schemas.openxmlformats.org/officeDocument/2006/relationships/image" Target="../media/image36.svg"/><Relationship Id="rId9" Type="http://schemas.openxmlformats.org/officeDocument/2006/relationships/image" Target="../media/image34.pn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svg"/><Relationship Id="rId18" Type="http://schemas.openxmlformats.org/officeDocument/2006/relationships/image" Target="../media/image37.png"/><Relationship Id="rId26" Type="http://schemas.openxmlformats.org/officeDocument/2006/relationships/image" Target="../media/image57.png"/><Relationship Id="rId3" Type="http://schemas.openxmlformats.org/officeDocument/2006/relationships/image" Target="../media/image6.png"/><Relationship Id="rId21" Type="http://schemas.openxmlformats.org/officeDocument/2006/relationships/image" Target="../media/image52.svg"/><Relationship Id="rId7" Type="http://schemas.openxmlformats.org/officeDocument/2006/relationships/image" Target="../media/image36.svg"/><Relationship Id="rId12" Type="http://schemas.openxmlformats.org/officeDocument/2006/relationships/image" Target="../media/image47.png"/><Relationship Id="rId17" Type="http://schemas.openxmlformats.org/officeDocument/2006/relationships/image" Target="../media/image50.svg"/><Relationship Id="rId25" Type="http://schemas.openxmlformats.org/officeDocument/2006/relationships/image" Target="../media/image56.svg"/><Relationship Id="rId2" Type="http://schemas.openxmlformats.org/officeDocument/2006/relationships/image" Target="../media/image1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29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.svg"/><Relationship Id="rId24" Type="http://schemas.openxmlformats.org/officeDocument/2006/relationships/image" Target="../media/image55.png"/><Relationship Id="rId32" Type="http://schemas.openxmlformats.org/officeDocument/2006/relationships/image" Target="../media/image59.png"/><Relationship Id="rId5" Type="http://schemas.openxmlformats.org/officeDocument/2006/relationships/image" Target="../media/image31.png"/><Relationship Id="rId15" Type="http://schemas.openxmlformats.org/officeDocument/2006/relationships/image" Target="../media/image5.svg"/><Relationship Id="rId23" Type="http://schemas.openxmlformats.org/officeDocument/2006/relationships/image" Target="../media/image54.svg"/><Relationship Id="rId28" Type="http://schemas.openxmlformats.org/officeDocument/2006/relationships/image" Target="../media/image25.png"/><Relationship Id="rId10" Type="http://schemas.openxmlformats.org/officeDocument/2006/relationships/image" Target="../media/image2.png"/><Relationship Id="rId19" Type="http://schemas.openxmlformats.org/officeDocument/2006/relationships/image" Target="../media/image38.svg"/><Relationship Id="rId31" Type="http://schemas.openxmlformats.org/officeDocument/2006/relationships/image" Target="../media/image28.svg"/><Relationship Id="rId4" Type="http://schemas.openxmlformats.org/officeDocument/2006/relationships/image" Target="../media/image7.jpeg"/><Relationship Id="rId9" Type="http://schemas.openxmlformats.org/officeDocument/2006/relationships/image" Target="../media/image46.svg"/><Relationship Id="rId14" Type="http://schemas.openxmlformats.org/officeDocument/2006/relationships/image" Target="../media/image4.png"/><Relationship Id="rId22" Type="http://schemas.openxmlformats.org/officeDocument/2006/relationships/image" Target="../media/image53.png"/><Relationship Id="rId27" Type="http://schemas.openxmlformats.org/officeDocument/2006/relationships/image" Target="../media/image58.svg"/><Relationship Id="rId30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27.png"/><Relationship Id="rId18" Type="http://schemas.openxmlformats.org/officeDocument/2006/relationships/image" Target="../media/image62.png"/><Relationship Id="rId26" Type="http://schemas.openxmlformats.org/officeDocument/2006/relationships/image" Target="../media/image68.png"/><Relationship Id="rId3" Type="http://schemas.openxmlformats.org/officeDocument/2006/relationships/image" Target="../media/image7.jpeg"/><Relationship Id="rId21" Type="http://schemas.openxmlformats.org/officeDocument/2006/relationships/image" Target="../media/image65.svg"/><Relationship Id="rId7" Type="http://schemas.openxmlformats.org/officeDocument/2006/relationships/image" Target="../media/image47.png"/><Relationship Id="rId12" Type="http://schemas.openxmlformats.org/officeDocument/2006/relationships/image" Target="../media/image26.svg"/><Relationship Id="rId17" Type="http://schemas.openxmlformats.org/officeDocument/2006/relationships/image" Target="../media/image61.svg"/><Relationship Id="rId25" Type="http://schemas.openxmlformats.org/officeDocument/2006/relationships/image" Target="../media/image67.svg"/><Relationship Id="rId2" Type="http://schemas.openxmlformats.org/officeDocument/2006/relationships/image" Target="../media/image1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29" Type="http://schemas.openxmlformats.org/officeDocument/2006/relationships/image" Target="../media/image7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25.png"/><Relationship Id="rId24" Type="http://schemas.openxmlformats.org/officeDocument/2006/relationships/image" Target="../media/image66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23" Type="http://schemas.openxmlformats.org/officeDocument/2006/relationships/image" Target="../media/image15.svg"/><Relationship Id="rId28" Type="http://schemas.openxmlformats.org/officeDocument/2006/relationships/image" Target="../media/image70.png"/><Relationship Id="rId10" Type="http://schemas.openxmlformats.org/officeDocument/2006/relationships/image" Target="../media/image36.svg"/><Relationship Id="rId19" Type="http://schemas.openxmlformats.org/officeDocument/2006/relationships/image" Target="../media/image63.sv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28.svg"/><Relationship Id="rId22" Type="http://schemas.openxmlformats.org/officeDocument/2006/relationships/image" Target="../media/image14.png"/><Relationship Id="rId27" Type="http://schemas.openxmlformats.org/officeDocument/2006/relationships/image" Target="../media/image69.svg"/><Relationship Id="rId30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svg"/><Relationship Id="rId7" Type="http://schemas.openxmlformats.org/officeDocument/2006/relationships/image" Target="../media/image2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73.png"/><Relationship Id="rId5" Type="http://schemas.openxmlformats.org/officeDocument/2006/relationships/image" Target="../media/image26.svg"/><Relationship Id="rId10" Type="http://schemas.openxmlformats.org/officeDocument/2006/relationships/image" Target="../media/image7.jpeg"/><Relationship Id="rId4" Type="http://schemas.openxmlformats.org/officeDocument/2006/relationships/image" Target="../media/image25.png"/><Relationship Id="rId9" Type="http://schemas.openxmlformats.org/officeDocument/2006/relationships/image" Target="../media/image6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93779" y="389141"/>
            <a:ext cx="1548804" cy="639559"/>
            <a:chOff x="0" y="0"/>
            <a:chExt cx="2065072" cy="85274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52745" cy="85274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404109" y="0"/>
              <a:ext cx="852745" cy="852745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808217" y="0"/>
              <a:ext cx="852745" cy="85274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212326" y="0"/>
              <a:ext cx="852745" cy="85274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 rot="-10800000">
            <a:off x="1186065" y="492713"/>
            <a:ext cx="1387052" cy="572766"/>
            <a:chOff x="0" y="0"/>
            <a:chExt cx="1849403" cy="763688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63688" cy="763688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61905" y="0"/>
              <a:ext cx="763688" cy="763688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23810" y="0"/>
              <a:ext cx="763688" cy="763688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85715" y="0"/>
              <a:ext cx="763688" cy="763688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1306334" y="5435971"/>
            <a:ext cx="586891" cy="639664"/>
          </a:xfrm>
          <a:custGeom>
            <a:avLst/>
            <a:gdLst/>
            <a:ahLst/>
            <a:cxnLst/>
            <a:rect l="l" t="t" r="r" b="b"/>
            <a:pathLst>
              <a:path w="586891" h="639664">
                <a:moveTo>
                  <a:pt x="0" y="0"/>
                </a:moveTo>
                <a:lnTo>
                  <a:pt x="586892" y="0"/>
                </a:lnTo>
                <a:lnTo>
                  <a:pt x="586892" y="639664"/>
                </a:lnTo>
                <a:lnTo>
                  <a:pt x="0" y="6396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686412" y="1581015"/>
            <a:ext cx="999307" cy="639973"/>
          </a:xfrm>
          <a:custGeom>
            <a:avLst/>
            <a:gdLst/>
            <a:ahLst/>
            <a:cxnLst/>
            <a:rect l="l" t="t" r="r" b="b"/>
            <a:pathLst>
              <a:path w="999307" h="639973">
                <a:moveTo>
                  <a:pt x="0" y="0"/>
                </a:moveTo>
                <a:lnTo>
                  <a:pt x="999307" y="0"/>
                </a:lnTo>
                <a:lnTo>
                  <a:pt x="999307" y="639973"/>
                </a:lnTo>
                <a:lnTo>
                  <a:pt x="0" y="6399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557965" y="6911732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14063900" y="-6075"/>
            <a:ext cx="4116224" cy="1393271"/>
            <a:chOff x="0" y="0"/>
            <a:chExt cx="1575856" cy="533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91045" cy="537638"/>
            </a:xfrm>
            <a:custGeom>
              <a:avLst/>
              <a:gdLst/>
              <a:ahLst/>
              <a:cxnLst/>
              <a:rect l="l" t="t" r="r" b="b"/>
              <a:pathLst>
                <a:path w="1591045" h="537638">
                  <a:moveTo>
                    <a:pt x="894736" y="0"/>
                  </a:moveTo>
                  <a:cubicBezTo>
                    <a:pt x="912022" y="0"/>
                    <a:pt x="929410" y="0"/>
                    <a:pt x="946661" y="0"/>
                  </a:cubicBezTo>
                  <a:cubicBezTo>
                    <a:pt x="1084196" y="8909"/>
                    <a:pt x="1170149" y="38564"/>
                    <a:pt x="1209300" y="87090"/>
                  </a:cubicBezTo>
                  <a:cubicBezTo>
                    <a:pt x="1438594" y="80618"/>
                    <a:pt x="1591045" y="172373"/>
                    <a:pt x="1503706" y="262426"/>
                  </a:cubicBezTo>
                  <a:cubicBezTo>
                    <a:pt x="1537491" y="281349"/>
                    <a:pt x="1565677" y="302517"/>
                    <a:pt x="1575856" y="330926"/>
                  </a:cubicBezTo>
                  <a:cubicBezTo>
                    <a:pt x="1575856" y="339065"/>
                    <a:pt x="1575856" y="347184"/>
                    <a:pt x="1575856" y="355321"/>
                  </a:cubicBezTo>
                  <a:cubicBezTo>
                    <a:pt x="1545521" y="427627"/>
                    <a:pt x="1414988" y="476486"/>
                    <a:pt x="1200689" y="463333"/>
                  </a:cubicBezTo>
                  <a:cubicBezTo>
                    <a:pt x="1145551" y="500459"/>
                    <a:pt x="1047439" y="537638"/>
                    <a:pt x="894769" y="533008"/>
                  </a:cubicBezTo>
                  <a:cubicBezTo>
                    <a:pt x="815855" y="530570"/>
                    <a:pt x="760956" y="516453"/>
                    <a:pt x="712890" y="499302"/>
                  </a:cubicBezTo>
                  <a:cubicBezTo>
                    <a:pt x="662263" y="513559"/>
                    <a:pt x="607433" y="524747"/>
                    <a:pt x="528212" y="524871"/>
                  </a:cubicBezTo>
                  <a:cubicBezTo>
                    <a:pt x="344933" y="525082"/>
                    <a:pt x="222326" y="470155"/>
                    <a:pt x="219354" y="394815"/>
                  </a:cubicBezTo>
                  <a:cubicBezTo>
                    <a:pt x="101529" y="377190"/>
                    <a:pt x="21727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23982" y="207816"/>
                    <a:pt x="99445" y="172776"/>
                    <a:pt x="225093" y="157922"/>
                  </a:cubicBezTo>
                  <a:cubicBezTo>
                    <a:pt x="217543" y="63818"/>
                    <a:pt x="468874" y="5016"/>
                    <a:pt x="675348" y="46474"/>
                  </a:cubicBezTo>
                  <a:cubicBezTo>
                    <a:pt x="724507" y="25973"/>
                    <a:pt x="794059" y="3613"/>
                    <a:pt x="894736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3868" y="60325"/>
              <a:ext cx="1428119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1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306334" y="6676850"/>
            <a:ext cx="512203" cy="597321"/>
          </a:xfrm>
          <a:custGeom>
            <a:avLst/>
            <a:gdLst/>
            <a:ahLst/>
            <a:cxnLst/>
            <a:rect l="l" t="t" r="r" b="b"/>
            <a:pathLst>
              <a:path w="512203" h="597321">
                <a:moveTo>
                  <a:pt x="0" y="0"/>
                </a:moveTo>
                <a:lnTo>
                  <a:pt x="512203" y="0"/>
                </a:lnTo>
                <a:lnTo>
                  <a:pt x="512203" y="597321"/>
                </a:lnTo>
                <a:lnTo>
                  <a:pt x="0" y="5973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35"/>
          <p:cNvGrpSpPr/>
          <p:nvPr/>
        </p:nvGrpSpPr>
        <p:grpSpPr>
          <a:xfrm>
            <a:off x="12429794" y="9076703"/>
            <a:ext cx="2578443" cy="800779"/>
            <a:chOff x="0" y="0"/>
            <a:chExt cx="679096" cy="21090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79096" cy="210905"/>
            </a:xfrm>
            <a:custGeom>
              <a:avLst/>
              <a:gdLst/>
              <a:ahLst/>
              <a:cxnLst/>
              <a:rect l="l" t="t" r="r" b="b"/>
              <a:pathLst>
                <a:path w="679096" h="210905">
                  <a:moveTo>
                    <a:pt x="105452" y="0"/>
                  </a:moveTo>
                  <a:lnTo>
                    <a:pt x="573644" y="0"/>
                  </a:lnTo>
                  <a:cubicBezTo>
                    <a:pt x="601611" y="0"/>
                    <a:pt x="628434" y="11110"/>
                    <a:pt x="648210" y="30886"/>
                  </a:cubicBezTo>
                  <a:cubicBezTo>
                    <a:pt x="667986" y="50662"/>
                    <a:pt x="679096" y="77485"/>
                    <a:pt x="679096" y="105452"/>
                  </a:cubicBezTo>
                  <a:lnTo>
                    <a:pt x="679096" y="105452"/>
                  </a:lnTo>
                  <a:cubicBezTo>
                    <a:pt x="679096" y="133420"/>
                    <a:pt x="667986" y="160242"/>
                    <a:pt x="648210" y="180019"/>
                  </a:cubicBezTo>
                  <a:cubicBezTo>
                    <a:pt x="628434" y="199795"/>
                    <a:pt x="601611" y="210905"/>
                    <a:pt x="573644" y="210905"/>
                  </a:cubicBezTo>
                  <a:lnTo>
                    <a:pt x="105452" y="210905"/>
                  </a:lnTo>
                  <a:cubicBezTo>
                    <a:pt x="77485" y="210905"/>
                    <a:pt x="50662" y="199795"/>
                    <a:pt x="30886" y="180019"/>
                  </a:cubicBezTo>
                  <a:cubicBezTo>
                    <a:pt x="11110" y="160242"/>
                    <a:pt x="0" y="133420"/>
                    <a:pt x="0" y="105452"/>
                  </a:cubicBezTo>
                  <a:lnTo>
                    <a:pt x="0" y="105452"/>
                  </a:lnTo>
                  <a:cubicBezTo>
                    <a:pt x="0" y="77485"/>
                    <a:pt x="11110" y="50662"/>
                    <a:pt x="30886" y="30886"/>
                  </a:cubicBezTo>
                  <a:cubicBezTo>
                    <a:pt x="50662" y="11110"/>
                    <a:pt x="77485" y="0"/>
                    <a:pt x="105452" y="0"/>
                  </a:cubicBezTo>
                  <a:close/>
                </a:path>
              </a:pathLst>
            </a:custGeom>
            <a:solidFill>
              <a:srgbClr val="BED59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679096" cy="258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3469301" y="9383381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4393804" y="5641936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14949518" y="4028341"/>
            <a:ext cx="2941834" cy="2941834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975248" y="163323"/>
            <a:ext cx="6837347" cy="805536"/>
            <a:chOff x="0" y="0"/>
            <a:chExt cx="1800783" cy="21215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00783" cy="212158"/>
            </a:xfrm>
            <a:custGeom>
              <a:avLst/>
              <a:gdLst/>
              <a:ahLst/>
              <a:cxnLst/>
              <a:rect l="l" t="t" r="r" b="b"/>
              <a:pathLst>
                <a:path w="1800783" h="212158">
                  <a:moveTo>
                    <a:pt x="57747" y="0"/>
                  </a:moveTo>
                  <a:lnTo>
                    <a:pt x="1743035" y="0"/>
                  </a:lnTo>
                  <a:cubicBezTo>
                    <a:pt x="1774928" y="0"/>
                    <a:pt x="1800783" y="25854"/>
                    <a:pt x="1800783" y="57747"/>
                  </a:cubicBezTo>
                  <a:lnTo>
                    <a:pt x="1800783" y="154410"/>
                  </a:lnTo>
                  <a:cubicBezTo>
                    <a:pt x="1800783" y="169726"/>
                    <a:pt x="1794699" y="184414"/>
                    <a:pt x="1783869" y="195244"/>
                  </a:cubicBezTo>
                  <a:cubicBezTo>
                    <a:pt x="1773039" y="206074"/>
                    <a:pt x="1758351" y="212158"/>
                    <a:pt x="1743035" y="212158"/>
                  </a:cubicBezTo>
                  <a:lnTo>
                    <a:pt x="57747" y="212158"/>
                  </a:lnTo>
                  <a:cubicBezTo>
                    <a:pt x="42432" y="212158"/>
                    <a:pt x="27743" y="206074"/>
                    <a:pt x="16914" y="195244"/>
                  </a:cubicBezTo>
                  <a:cubicBezTo>
                    <a:pt x="6084" y="184414"/>
                    <a:pt x="0" y="169726"/>
                    <a:pt x="0" y="154410"/>
                  </a:cubicBezTo>
                  <a:lnTo>
                    <a:pt x="0" y="57747"/>
                  </a:lnTo>
                  <a:cubicBezTo>
                    <a:pt x="0" y="42432"/>
                    <a:pt x="6084" y="27743"/>
                    <a:pt x="16914" y="16914"/>
                  </a:cubicBezTo>
                  <a:cubicBezTo>
                    <a:pt x="27743" y="6084"/>
                    <a:pt x="42432" y="0"/>
                    <a:pt x="57747" y="0"/>
                  </a:cubicBezTo>
                  <a:close/>
                </a:path>
              </a:pathLst>
            </a:custGeom>
            <a:solidFill>
              <a:srgbClr val="AFD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00783" cy="259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15564260" y="1825726"/>
            <a:ext cx="1443686" cy="1443686"/>
          </a:xfrm>
          <a:custGeom>
            <a:avLst/>
            <a:gdLst/>
            <a:ahLst/>
            <a:cxnLst/>
            <a:rect l="l" t="t" r="r" b="b"/>
            <a:pathLst>
              <a:path w="1443686" h="1443686">
                <a:moveTo>
                  <a:pt x="0" y="0"/>
                </a:moveTo>
                <a:lnTo>
                  <a:pt x="1443687" y="0"/>
                </a:lnTo>
                <a:lnTo>
                  <a:pt x="1443687" y="1443687"/>
                </a:lnTo>
                <a:lnTo>
                  <a:pt x="0" y="14436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8746401" y="2312802"/>
            <a:ext cx="5411833" cy="656085"/>
          </a:xfrm>
          <a:custGeom>
            <a:avLst/>
            <a:gdLst/>
            <a:ahLst/>
            <a:cxnLst/>
            <a:rect l="l" t="t" r="r" b="b"/>
            <a:pathLst>
              <a:path w="5411833" h="656085">
                <a:moveTo>
                  <a:pt x="0" y="0"/>
                </a:moveTo>
                <a:lnTo>
                  <a:pt x="5411833" y="0"/>
                </a:lnTo>
                <a:lnTo>
                  <a:pt x="5411833" y="656086"/>
                </a:lnTo>
                <a:lnTo>
                  <a:pt x="0" y="6560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1755" b="-117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2248954" y="3226423"/>
            <a:ext cx="1089652" cy="1089652"/>
          </a:xfrm>
          <a:custGeom>
            <a:avLst/>
            <a:gdLst/>
            <a:ahLst/>
            <a:cxnLst/>
            <a:rect l="l" t="t" r="r" b="b"/>
            <a:pathLst>
              <a:path w="1089652" h="1089652">
                <a:moveTo>
                  <a:pt x="0" y="0"/>
                </a:moveTo>
                <a:lnTo>
                  <a:pt x="1089652" y="0"/>
                </a:lnTo>
                <a:lnTo>
                  <a:pt x="1089652" y="1089652"/>
                </a:lnTo>
                <a:lnTo>
                  <a:pt x="0" y="10896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297283" y="3542661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8" y="0"/>
                </a:lnTo>
                <a:lnTo>
                  <a:pt x="582308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7349326" y="3494939"/>
            <a:ext cx="1648790" cy="589442"/>
          </a:xfrm>
          <a:custGeom>
            <a:avLst/>
            <a:gdLst/>
            <a:ahLst/>
            <a:cxnLst/>
            <a:rect l="l" t="t" r="r" b="b"/>
            <a:pathLst>
              <a:path w="1648790" h="589442">
                <a:moveTo>
                  <a:pt x="0" y="0"/>
                </a:moveTo>
                <a:lnTo>
                  <a:pt x="1648789" y="0"/>
                </a:lnTo>
                <a:lnTo>
                  <a:pt x="1648789" y="589442"/>
                </a:lnTo>
                <a:lnTo>
                  <a:pt x="0" y="5894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6076517" y="5600993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2"/>
                </a:lnTo>
                <a:lnTo>
                  <a:pt x="0" y="47464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7428479" y="5204157"/>
            <a:ext cx="2482007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1- 4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1644859" y="5344069"/>
            <a:ext cx="2520464" cy="723109"/>
            <a:chOff x="0" y="0"/>
            <a:chExt cx="663826" cy="19044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663826" cy="190448"/>
            </a:xfrm>
            <a:custGeom>
              <a:avLst/>
              <a:gdLst/>
              <a:ahLst/>
              <a:cxnLst/>
              <a:rect l="l" t="t" r="r" b="b"/>
              <a:pathLst>
                <a:path w="663826" h="190448">
                  <a:moveTo>
                    <a:pt x="95224" y="0"/>
                  </a:moveTo>
                  <a:lnTo>
                    <a:pt x="568602" y="0"/>
                  </a:lnTo>
                  <a:cubicBezTo>
                    <a:pt x="621193" y="0"/>
                    <a:pt x="663826" y="42633"/>
                    <a:pt x="663826" y="95224"/>
                  </a:cubicBezTo>
                  <a:lnTo>
                    <a:pt x="663826" y="95224"/>
                  </a:lnTo>
                  <a:cubicBezTo>
                    <a:pt x="663826" y="147815"/>
                    <a:pt x="621193" y="190448"/>
                    <a:pt x="568602" y="190448"/>
                  </a:cubicBezTo>
                  <a:lnTo>
                    <a:pt x="95224" y="190448"/>
                  </a:lnTo>
                  <a:cubicBezTo>
                    <a:pt x="42633" y="190448"/>
                    <a:pt x="0" y="147815"/>
                    <a:pt x="0" y="95224"/>
                  </a:cubicBezTo>
                  <a:lnTo>
                    <a:pt x="0" y="95224"/>
                  </a:lnTo>
                  <a:cubicBezTo>
                    <a:pt x="0" y="42633"/>
                    <a:pt x="42633" y="0"/>
                    <a:pt x="95224" y="0"/>
                  </a:cubicBezTo>
                  <a:close/>
                </a:path>
              </a:pathLst>
            </a:custGeom>
            <a:solidFill>
              <a:srgbClr val="BED59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663826" cy="238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1841569" y="5124994"/>
            <a:ext cx="1932087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-3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115469" y="6314828"/>
            <a:ext cx="4742408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- 2x     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6 - 2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874364" y="7558848"/>
            <a:ext cx="2237929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58" name="Freeform 58"/>
          <p:cNvSpPr/>
          <p:nvPr/>
        </p:nvSpPr>
        <p:spPr>
          <a:xfrm>
            <a:off x="10555753" y="5543021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>
            <a:off x="7528486" y="6732855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>
            <a:off x="7605405" y="7865025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Freeform 61"/>
          <p:cNvSpPr/>
          <p:nvPr/>
        </p:nvSpPr>
        <p:spPr>
          <a:xfrm>
            <a:off x="11424794" y="7885041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2" name="AutoShape 62"/>
          <p:cNvSpPr/>
          <p:nvPr/>
        </p:nvSpPr>
        <p:spPr>
          <a:xfrm flipV="1">
            <a:off x="13966201" y="8093983"/>
            <a:ext cx="78775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8047282" y="5741994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Freeform 64"/>
          <p:cNvSpPr/>
          <p:nvPr/>
        </p:nvSpPr>
        <p:spPr>
          <a:xfrm>
            <a:off x="12449928" y="5641936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5" name="Freeform 65"/>
          <p:cNvSpPr/>
          <p:nvPr/>
        </p:nvSpPr>
        <p:spPr>
          <a:xfrm>
            <a:off x="11534123" y="6831770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6" name="Freeform 66"/>
          <p:cNvSpPr/>
          <p:nvPr/>
        </p:nvSpPr>
        <p:spPr>
          <a:xfrm>
            <a:off x="13274634" y="7872260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7" name="Freeform 67"/>
          <p:cNvSpPr/>
          <p:nvPr/>
        </p:nvSpPr>
        <p:spPr>
          <a:xfrm>
            <a:off x="9873944" y="8062855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0" y="0"/>
                </a:lnTo>
                <a:lnTo>
                  <a:pt x="410850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8" name="TextBox 68"/>
          <p:cNvSpPr txBox="1"/>
          <p:nvPr/>
        </p:nvSpPr>
        <p:spPr>
          <a:xfrm rot="-1027468">
            <a:off x="-190712" y="8091354"/>
            <a:ext cx="5747589" cy="110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77"/>
              </a:lnSpc>
            </a:pPr>
            <a:r>
              <a:rPr lang="ar-EG" sz="3564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 المجهول       في طرف والاعداد المعلومة في الطرف الثاني</a:t>
            </a:r>
          </a:p>
        </p:txBody>
      </p:sp>
      <p:sp>
        <p:nvSpPr>
          <p:cNvPr id="69" name="Freeform 69"/>
          <p:cNvSpPr/>
          <p:nvPr/>
        </p:nvSpPr>
        <p:spPr>
          <a:xfrm rot="-1315739">
            <a:off x="3220989" y="7800583"/>
            <a:ext cx="630278" cy="643557"/>
          </a:xfrm>
          <a:custGeom>
            <a:avLst/>
            <a:gdLst/>
            <a:ahLst/>
            <a:cxnLst/>
            <a:rect l="l" t="t" r="r" b="b"/>
            <a:pathLst>
              <a:path w="630278" h="643557">
                <a:moveTo>
                  <a:pt x="0" y="0"/>
                </a:moveTo>
                <a:lnTo>
                  <a:pt x="630279" y="0"/>
                </a:lnTo>
                <a:lnTo>
                  <a:pt x="630279" y="643557"/>
                </a:lnTo>
                <a:lnTo>
                  <a:pt x="0" y="6435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21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4124429" y="8594110"/>
            <a:ext cx="1952088" cy="1608033"/>
          </a:xfrm>
          <a:custGeom>
            <a:avLst/>
            <a:gdLst/>
            <a:ahLst/>
            <a:cxnLst/>
            <a:rect l="l" t="t" r="r" b="b"/>
            <a:pathLst>
              <a:path w="1952088" h="1608033">
                <a:moveTo>
                  <a:pt x="0" y="0"/>
                </a:moveTo>
                <a:lnTo>
                  <a:pt x="1952088" y="0"/>
                </a:lnTo>
                <a:lnTo>
                  <a:pt x="1952088" y="1608032"/>
                </a:lnTo>
                <a:lnTo>
                  <a:pt x="0" y="160803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Freeform 71"/>
          <p:cNvSpPr/>
          <p:nvPr/>
        </p:nvSpPr>
        <p:spPr>
          <a:xfrm>
            <a:off x="1599780" y="4497050"/>
            <a:ext cx="2577861" cy="739922"/>
          </a:xfrm>
          <a:custGeom>
            <a:avLst/>
            <a:gdLst/>
            <a:ahLst/>
            <a:cxnLst/>
            <a:rect l="l" t="t" r="r" b="b"/>
            <a:pathLst>
              <a:path w="2577861" h="739922">
                <a:moveTo>
                  <a:pt x="0" y="0"/>
                </a:moveTo>
                <a:lnTo>
                  <a:pt x="2577861" y="0"/>
                </a:lnTo>
                <a:lnTo>
                  <a:pt x="2577861" y="739922"/>
                </a:lnTo>
                <a:lnTo>
                  <a:pt x="0" y="73992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2" name="Group 72"/>
          <p:cNvGrpSpPr/>
          <p:nvPr/>
        </p:nvGrpSpPr>
        <p:grpSpPr>
          <a:xfrm>
            <a:off x="12455709" y="-38513"/>
            <a:ext cx="2172509" cy="1425709"/>
            <a:chOff x="0" y="0"/>
            <a:chExt cx="812800" cy="5334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27989" cy="537638"/>
            </a:xfrm>
            <a:custGeom>
              <a:avLst/>
              <a:gdLst/>
              <a:ahLst/>
              <a:cxnLst/>
              <a:rect l="l" t="t" r="r" b="b"/>
              <a:pathLst>
                <a:path w="827989" h="537638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42A5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12518453" y="171660"/>
            <a:ext cx="607435" cy="607435"/>
          </a:xfrm>
          <a:custGeom>
            <a:avLst/>
            <a:gdLst/>
            <a:ahLst/>
            <a:cxnLst/>
            <a:rect l="l" t="t" r="r" b="b"/>
            <a:pathLst>
              <a:path w="607435" h="607435">
                <a:moveTo>
                  <a:pt x="0" y="0"/>
                </a:moveTo>
                <a:lnTo>
                  <a:pt x="607435" y="0"/>
                </a:lnTo>
                <a:lnTo>
                  <a:pt x="607435" y="607436"/>
                </a:lnTo>
                <a:lnTo>
                  <a:pt x="0" y="60743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16680662" y="1907076"/>
            <a:ext cx="861410" cy="861410"/>
          </a:xfrm>
          <a:custGeom>
            <a:avLst/>
            <a:gdLst/>
            <a:ahLst/>
            <a:cxnLst/>
            <a:rect l="l" t="t" r="r" b="b"/>
            <a:pathLst>
              <a:path w="861410" h="861410">
                <a:moveTo>
                  <a:pt x="0" y="0"/>
                </a:moveTo>
                <a:lnTo>
                  <a:pt x="861410" y="0"/>
                </a:lnTo>
                <a:lnTo>
                  <a:pt x="861410" y="861410"/>
                </a:lnTo>
                <a:lnTo>
                  <a:pt x="0" y="86141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Freeform 77"/>
          <p:cNvSpPr/>
          <p:nvPr/>
        </p:nvSpPr>
        <p:spPr>
          <a:xfrm>
            <a:off x="117803" y="171660"/>
            <a:ext cx="820612" cy="820612"/>
          </a:xfrm>
          <a:custGeom>
            <a:avLst/>
            <a:gdLst/>
            <a:ahLst/>
            <a:cxnLst/>
            <a:rect l="l" t="t" r="r" b="b"/>
            <a:pathLst>
              <a:path w="820612" h="820612">
                <a:moveTo>
                  <a:pt x="0" y="0"/>
                </a:moveTo>
                <a:lnTo>
                  <a:pt x="820612" y="0"/>
                </a:lnTo>
                <a:lnTo>
                  <a:pt x="820612" y="820613"/>
                </a:lnTo>
                <a:lnTo>
                  <a:pt x="0" y="820613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TextBox 78"/>
          <p:cNvSpPr txBox="1"/>
          <p:nvPr/>
        </p:nvSpPr>
        <p:spPr>
          <a:xfrm>
            <a:off x="9267009" y="3216080"/>
            <a:ext cx="4426495" cy="97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1"/>
              </a:lnSpc>
              <a:spcBef>
                <a:spcPct val="0"/>
              </a:spcBef>
            </a:pPr>
            <a:r>
              <a:rPr lang="en-US" sz="5093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Trouver      ! 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995513" y="1985497"/>
            <a:ext cx="5057031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b = c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d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806043" y="195784"/>
            <a:ext cx="6241239" cy="985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sz="5834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L'ÉQUATIONS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616711" y="1329259"/>
            <a:ext cx="9949786" cy="888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1"/>
              </a:lnSpc>
              <a:spcBef>
                <a:spcPct val="0"/>
              </a:spcBef>
            </a:pPr>
            <a:r>
              <a:rPr lang="en-US" sz="5158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l’équation de premier degré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14158234" y="0"/>
            <a:ext cx="3624744" cy="1907076"/>
            <a:chOff x="0" y="0"/>
            <a:chExt cx="4832991" cy="2542769"/>
          </a:xfrm>
        </p:grpSpPr>
        <p:sp>
          <p:nvSpPr>
            <p:cNvPr id="83" name="TextBox 83"/>
            <p:cNvSpPr txBox="1"/>
            <p:nvPr/>
          </p:nvSpPr>
          <p:spPr>
            <a:xfrm>
              <a:off x="0" y="161925"/>
              <a:ext cx="4832991" cy="823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4875">
                  <a:solidFill>
                    <a:srgbClr val="000000"/>
                  </a:solidFill>
                  <a:latin typeface="UKIJ Kawak 3D"/>
                  <a:ea typeface="UKIJ Kawak 3D"/>
                  <a:cs typeface="UKIJ Kawak 3D"/>
                  <a:sym typeface="UKIJ Kawak 3D"/>
                </a:rPr>
                <a:t>3 APIC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662605" y="2256146"/>
              <a:ext cx="3507781" cy="286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1882"/>
                </a:lnSpc>
              </a:pPr>
              <a:endParaRPr/>
            </a:p>
          </p:txBody>
        </p:sp>
      </p:grpSp>
      <p:sp>
        <p:nvSpPr>
          <p:cNvPr id="85" name="TextBox 85"/>
          <p:cNvSpPr txBox="1"/>
          <p:nvPr/>
        </p:nvSpPr>
        <p:spPr>
          <a:xfrm>
            <a:off x="1446754" y="4434615"/>
            <a:ext cx="3096455" cy="779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9"/>
              </a:lnSpc>
              <a:spcBef>
                <a:spcPct val="0"/>
              </a:spcBef>
            </a:pPr>
            <a:r>
              <a:rPr lang="en-US" sz="4578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Exemples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5298798" y="3177704"/>
            <a:ext cx="2243274" cy="521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973"/>
              </a:lnSpc>
            </a:pPr>
            <a:r>
              <a:rPr lang="ar-EG" sz="3310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هو المجهول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028700" y="2224486"/>
            <a:ext cx="7569727" cy="77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4"/>
              </a:lnSpc>
              <a:spcBef>
                <a:spcPct val="0"/>
              </a:spcBef>
            </a:pPr>
            <a:r>
              <a:rPr lang="en-US" sz="456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s'exprimer sous la forme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685719" y="3406466"/>
            <a:ext cx="5822858" cy="677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84"/>
              </a:lnSpc>
              <a:spcBef>
                <a:spcPct val="0"/>
              </a:spcBef>
            </a:pPr>
            <a:r>
              <a:rPr lang="en-US" sz="4060" i="1" u="sng">
                <a:solidFill>
                  <a:srgbClr val="000000"/>
                </a:solidFill>
                <a:latin typeface="Anton Italics"/>
                <a:ea typeface="Anton Italics"/>
                <a:cs typeface="Anton Italics"/>
                <a:sym typeface="Anton Italics"/>
              </a:rPr>
              <a:t>RESOUDRE UNE EQUATION 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2647846" y="5204157"/>
            <a:ext cx="2910334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+ 4    1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2270091" y="6416639"/>
            <a:ext cx="5086945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+ 2     2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+ 6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2642240" y="7398473"/>
            <a:ext cx="577961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4176723" y="7122248"/>
            <a:ext cx="366712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4176723" y="7929996"/>
            <a:ext cx="366712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4090291" y="8869216"/>
            <a:ext cx="366712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2836907" y="8857628"/>
            <a:ext cx="577961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5045343" y="671511"/>
            <a:ext cx="2243274" cy="521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973"/>
              </a:lnSpc>
            </a:pPr>
            <a:r>
              <a:rPr lang="ar-EG" sz="3310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الثالثة اعدادي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6493292" y="224359"/>
            <a:ext cx="3314646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230"/>
              </a:lnSpc>
            </a:pPr>
            <a:r>
              <a:rPr lang="ar-EG" sz="5192" dirty="0">
                <a:solidFill>
                  <a:srgbClr val="000000"/>
                </a:solidFill>
                <a:latin typeface="Bungee"/>
                <a:ea typeface="Bungee"/>
                <a:cs typeface="Bungee"/>
                <a:sym typeface="Bungee"/>
                <a:rtl/>
              </a:rPr>
              <a:t>المعادلات 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2553089" y="166222"/>
            <a:ext cx="224327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813"/>
              </a:lnSpc>
            </a:pPr>
            <a:r>
              <a:rPr lang="ar-EG" sz="4010">
                <a:solidFill>
                  <a:srgbClr val="000000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الدرس </a:t>
            </a:r>
          </a:p>
        </p:txBody>
      </p:sp>
      <p:grpSp>
        <p:nvGrpSpPr>
          <p:cNvPr id="99" name="Group 99"/>
          <p:cNvGrpSpPr/>
          <p:nvPr/>
        </p:nvGrpSpPr>
        <p:grpSpPr>
          <a:xfrm>
            <a:off x="11741050" y="708920"/>
            <a:ext cx="3624744" cy="1907076"/>
            <a:chOff x="0" y="0"/>
            <a:chExt cx="4832991" cy="2542769"/>
          </a:xfrm>
        </p:grpSpPr>
        <p:sp>
          <p:nvSpPr>
            <p:cNvPr id="100" name="TextBox 100"/>
            <p:cNvSpPr txBox="1"/>
            <p:nvPr/>
          </p:nvSpPr>
          <p:spPr>
            <a:xfrm>
              <a:off x="0" y="161925"/>
              <a:ext cx="4832991" cy="823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4875">
                  <a:solidFill>
                    <a:srgbClr val="000000"/>
                  </a:solidFill>
                  <a:latin typeface="UKIJ Kawak 3D"/>
                  <a:ea typeface="UKIJ Kawak 3D"/>
                  <a:cs typeface="UKIJ Kawak 3D"/>
                  <a:sym typeface="UKIJ Kawak 3D"/>
                </a:rPr>
                <a:t>S II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662605" y="2256146"/>
              <a:ext cx="3507781" cy="286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1882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737144" y="9717520"/>
            <a:ext cx="845719" cy="349229"/>
            <a:chOff x="0" y="0"/>
            <a:chExt cx="1127625" cy="46563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65639" cy="465639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20662" y="0"/>
              <a:ext cx="465639" cy="46563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41324" y="0"/>
              <a:ext cx="465639" cy="465639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61987" y="0"/>
              <a:ext cx="465639" cy="46563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5" name="Freeform 15"/>
          <p:cNvSpPr/>
          <p:nvPr/>
        </p:nvSpPr>
        <p:spPr>
          <a:xfrm>
            <a:off x="683834" y="1207820"/>
            <a:ext cx="689731" cy="441716"/>
          </a:xfrm>
          <a:custGeom>
            <a:avLst/>
            <a:gdLst/>
            <a:ahLst/>
            <a:cxnLst/>
            <a:rect l="l" t="t" r="r" b="b"/>
            <a:pathLst>
              <a:path w="689731" h="441716">
                <a:moveTo>
                  <a:pt x="0" y="0"/>
                </a:moveTo>
                <a:lnTo>
                  <a:pt x="689732" y="0"/>
                </a:lnTo>
                <a:lnTo>
                  <a:pt x="689732" y="441715"/>
                </a:lnTo>
                <a:lnTo>
                  <a:pt x="0" y="441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7297390" y="9680761"/>
            <a:ext cx="845719" cy="349229"/>
            <a:chOff x="0" y="0"/>
            <a:chExt cx="1127625" cy="46563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65639" cy="465639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20662" y="0"/>
              <a:ext cx="465639" cy="46563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41324" y="0"/>
              <a:ext cx="465639" cy="465639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661987" y="0"/>
              <a:ext cx="465639" cy="465639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9" name="Freeform 29"/>
          <p:cNvSpPr/>
          <p:nvPr/>
        </p:nvSpPr>
        <p:spPr>
          <a:xfrm>
            <a:off x="14214413" y="9618839"/>
            <a:ext cx="417594" cy="417594"/>
          </a:xfrm>
          <a:custGeom>
            <a:avLst/>
            <a:gdLst/>
            <a:ahLst/>
            <a:cxnLst/>
            <a:rect l="l" t="t" r="r" b="b"/>
            <a:pathLst>
              <a:path w="417594" h="417594">
                <a:moveTo>
                  <a:pt x="0" y="0"/>
                </a:moveTo>
                <a:lnTo>
                  <a:pt x="417593" y="0"/>
                </a:lnTo>
                <a:lnTo>
                  <a:pt x="417593" y="417594"/>
                </a:lnTo>
                <a:lnTo>
                  <a:pt x="0" y="4175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6299220" y="9618839"/>
            <a:ext cx="447910" cy="447910"/>
          </a:xfrm>
          <a:custGeom>
            <a:avLst/>
            <a:gdLst/>
            <a:ahLst/>
            <a:cxnLst/>
            <a:rect l="l" t="t" r="r" b="b"/>
            <a:pathLst>
              <a:path w="447910" h="447910">
                <a:moveTo>
                  <a:pt x="0" y="0"/>
                </a:moveTo>
                <a:lnTo>
                  <a:pt x="447910" y="0"/>
                </a:lnTo>
                <a:lnTo>
                  <a:pt x="447910" y="447910"/>
                </a:lnTo>
                <a:lnTo>
                  <a:pt x="0" y="4479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1377468" y="2346588"/>
            <a:ext cx="2545558" cy="519385"/>
            <a:chOff x="0" y="0"/>
            <a:chExt cx="955645" cy="1949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55645" cy="194986"/>
            </a:xfrm>
            <a:custGeom>
              <a:avLst/>
              <a:gdLst/>
              <a:ahLst/>
              <a:cxnLst/>
              <a:rect l="l" t="t" r="r" b="b"/>
              <a:pathLst>
                <a:path w="955645" h="194986">
                  <a:moveTo>
                    <a:pt x="97493" y="0"/>
                  </a:moveTo>
                  <a:lnTo>
                    <a:pt x="858152" y="0"/>
                  </a:lnTo>
                  <a:cubicBezTo>
                    <a:pt x="884009" y="0"/>
                    <a:pt x="908807" y="10272"/>
                    <a:pt x="927090" y="28555"/>
                  </a:cubicBezTo>
                  <a:cubicBezTo>
                    <a:pt x="945374" y="46838"/>
                    <a:pt x="955645" y="71636"/>
                    <a:pt x="955645" y="97493"/>
                  </a:cubicBezTo>
                  <a:lnTo>
                    <a:pt x="955645" y="97493"/>
                  </a:lnTo>
                  <a:cubicBezTo>
                    <a:pt x="955645" y="151337"/>
                    <a:pt x="911996" y="194986"/>
                    <a:pt x="858152" y="194986"/>
                  </a:cubicBezTo>
                  <a:lnTo>
                    <a:pt x="97493" y="194986"/>
                  </a:lnTo>
                  <a:cubicBezTo>
                    <a:pt x="43649" y="194986"/>
                    <a:pt x="0" y="151337"/>
                    <a:pt x="0" y="97493"/>
                  </a:cubicBezTo>
                  <a:lnTo>
                    <a:pt x="0" y="97493"/>
                  </a:lnTo>
                  <a:cubicBezTo>
                    <a:pt x="0" y="43649"/>
                    <a:pt x="43649" y="0"/>
                    <a:pt x="97493" y="0"/>
                  </a:cubicBezTo>
                  <a:close/>
                </a:path>
              </a:pathLst>
            </a:custGeom>
            <a:solidFill>
              <a:srgbClr val="B6F61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955645" cy="2426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991304" y="215443"/>
            <a:ext cx="3477428" cy="813257"/>
            <a:chOff x="0" y="0"/>
            <a:chExt cx="995425" cy="23279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95425" cy="232797"/>
            </a:xfrm>
            <a:custGeom>
              <a:avLst/>
              <a:gdLst/>
              <a:ahLst/>
              <a:cxnLst/>
              <a:rect l="l" t="t" r="r" b="b"/>
              <a:pathLst>
                <a:path w="995425" h="232797">
                  <a:moveTo>
                    <a:pt x="113543" y="0"/>
                  </a:moveTo>
                  <a:lnTo>
                    <a:pt x="881882" y="0"/>
                  </a:lnTo>
                  <a:cubicBezTo>
                    <a:pt x="944590" y="0"/>
                    <a:pt x="995425" y="50835"/>
                    <a:pt x="995425" y="113543"/>
                  </a:cubicBezTo>
                  <a:lnTo>
                    <a:pt x="995425" y="119254"/>
                  </a:lnTo>
                  <a:cubicBezTo>
                    <a:pt x="995425" y="149368"/>
                    <a:pt x="983462" y="178248"/>
                    <a:pt x="962169" y="199541"/>
                  </a:cubicBezTo>
                  <a:cubicBezTo>
                    <a:pt x="940875" y="220835"/>
                    <a:pt x="911995" y="232797"/>
                    <a:pt x="881882" y="232797"/>
                  </a:cubicBezTo>
                  <a:lnTo>
                    <a:pt x="113543" y="232797"/>
                  </a:lnTo>
                  <a:cubicBezTo>
                    <a:pt x="50835" y="232797"/>
                    <a:pt x="0" y="181963"/>
                    <a:pt x="0" y="119254"/>
                  </a:cubicBezTo>
                  <a:lnTo>
                    <a:pt x="0" y="113543"/>
                  </a:lnTo>
                  <a:cubicBezTo>
                    <a:pt x="0" y="50835"/>
                    <a:pt x="50835" y="0"/>
                    <a:pt x="113543" y="0"/>
                  </a:cubicBezTo>
                  <a:close/>
                </a:path>
              </a:pathLst>
            </a:custGeom>
            <a:solidFill>
              <a:srgbClr val="E1B1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995425" cy="280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9278761" y="1248041"/>
            <a:ext cx="418547" cy="456182"/>
          </a:xfrm>
          <a:custGeom>
            <a:avLst/>
            <a:gdLst/>
            <a:ahLst/>
            <a:cxnLst/>
            <a:rect l="l" t="t" r="r" b="b"/>
            <a:pathLst>
              <a:path w="418547" h="456182">
                <a:moveTo>
                  <a:pt x="0" y="0"/>
                </a:moveTo>
                <a:lnTo>
                  <a:pt x="418548" y="0"/>
                </a:lnTo>
                <a:lnTo>
                  <a:pt x="418548" y="456182"/>
                </a:lnTo>
                <a:lnTo>
                  <a:pt x="0" y="4561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9341112" y="1864523"/>
            <a:ext cx="356197" cy="415390"/>
          </a:xfrm>
          <a:custGeom>
            <a:avLst/>
            <a:gdLst/>
            <a:ahLst/>
            <a:cxnLst/>
            <a:rect l="l" t="t" r="r" b="b"/>
            <a:pathLst>
              <a:path w="356197" h="415390">
                <a:moveTo>
                  <a:pt x="0" y="0"/>
                </a:moveTo>
                <a:lnTo>
                  <a:pt x="356197" y="0"/>
                </a:lnTo>
                <a:lnTo>
                  <a:pt x="356197" y="415390"/>
                </a:lnTo>
                <a:lnTo>
                  <a:pt x="0" y="4153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9" name="Group 39"/>
          <p:cNvGrpSpPr/>
          <p:nvPr/>
        </p:nvGrpSpPr>
        <p:grpSpPr>
          <a:xfrm>
            <a:off x="14975312" y="6101803"/>
            <a:ext cx="2647816" cy="2647816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Freeform 41"/>
          <p:cNvSpPr/>
          <p:nvPr/>
        </p:nvSpPr>
        <p:spPr>
          <a:xfrm>
            <a:off x="2556721" y="3203373"/>
            <a:ext cx="418547" cy="456182"/>
          </a:xfrm>
          <a:custGeom>
            <a:avLst/>
            <a:gdLst/>
            <a:ahLst/>
            <a:cxnLst/>
            <a:rect l="l" t="t" r="r" b="b"/>
            <a:pathLst>
              <a:path w="418547" h="456182">
                <a:moveTo>
                  <a:pt x="0" y="0"/>
                </a:moveTo>
                <a:lnTo>
                  <a:pt x="418548" y="0"/>
                </a:lnTo>
                <a:lnTo>
                  <a:pt x="418548" y="456182"/>
                </a:lnTo>
                <a:lnTo>
                  <a:pt x="0" y="4561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2619072" y="6394280"/>
            <a:ext cx="356197" cy="415390"/>
          </a:xfrm>
          <a:custGeom>
            <a:avLst/>
            <a:gdLst/>
            <a:ahLst/>
            <a:cxnLst/>
            <a:rect l="l" t="t" r="r" b="b"/>
            <a:pathLst>
              <a:path w="356197" h="415390">
                <a:moveTo>
                  <a:pt x="0" y="0"/>
                </a:moveTo>
                <a:lnTo>
                  <a:pt x="356197" y="0"/>
                </a:lnTo>
                <a:lnTo>
                  <a:pt x="356197" y="415390"/>
                </a:lnTo>
                <a:lnTo>
                  <a:pt x="0" y="4153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3226556" y="3117247"/>
            <a:ext cx="12277060" cy="3181782"/>
          </a:xfrm>
          <a:custGeom>
            <a:avLst/>
            <a:gdLst/>
            <a:ahLst/>
            <a:cxnLst/>
            <a:rect l="l" t="t" r="r" b="b"/>
            <a:pathLst>
              <a:path w="12277060" h="3181782">
                <a:moveTo>
                  <a:pt x="0" y="0"/>
                </a:moveTo>
                <a:lnTo>
                  <a:pt x="12277060" y="0"/>
                </a:lnTo>
                <a:lnTo>
                  <a:pt x="12277060" y="3181783"/>
                </a:lnTo>
                <a:lnTo>
                  <a:pt x="0" y="31817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607" t="-364398" r="-26704" b="-24143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4" name="Group 44"/>
          <p:cNvGrpSpPr/>
          <p:nvPr/>
        </p:nvGrpSpPr>
        <p:grpSpPr>
          <a:xfrm>
            <a:off x="3175829" y="3203373"/>
            <a:ext cx="443401" cy="491455"/>
            <a:chOff x="0" y="0"/>
            <a:chExt cx="116780" cy="12943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780" cy="129437"/>
            </a:xfrm>
            <a:custGeom>
              <a:avLst/>
              <a:gdLst/>
              <a:ahLst/>
              <a:cxnLst/>
              <a:rect l="l" t="t" r="r" b="b"/>
              <a:pathLst>
                <a:path w="116780" h="129437">
                  <a:moveTo>
                    <a:pt x="58390" y="0"/>
                  </a:moveTo>
                  <a:lnTo>
                    <a:pt x="58390" y="0"/>
                  </a:lnTo>
                  <a:cubicBezTo>
                    <a:pt x="73876" y="0"/>
                    <a:pt x="88728" y="6152"/>
                    <a:pt x="99678" y="17102"/>
                  </a:cubicBezTo>
                  <a:cubicBezTo>
                    <a:pt x="110629" y="28052"/>
                    <a:pt x="116780" y="42904"/>
                    <a:pt x="116780" y="58390"/>
                  </a:cubicBezTo>
                  <a:lnTo>
                    <a:pt x="116780" y="71046"/>
                  </a:lnTo>
                  <a:cubicBezTo>
                    <a:pt x="116780" y="86532"/>
                    <a:pt x="110629" y="101384"/>
                    <a:pt x="99678" y="112334"/>
                  </a:cubicBezTo>
                  <a:cubicBezTo>
                    <a:pt x="88728" y="123285"/>
                    <a:pt x="73876" y="129437"/>
                    <a:pt x="58390" y="129437"/>
                  </a:cubicBezTo>
                  <a:lnTo>
                    <a:pt x="58390" y="129437"/>
                  </a:lnTo>
                  <a:cubicBezTo>
                    <a:pt x="42904" y="129437"/>
                    <a:pt x="28052" y="123285"/>
                    <a:pt x="17102" y="112334"/>
                  </a:cubicBezTo>
                  <a:cubicBezTo>
                    <a:pt x="6152" y="101384"/>
                    <a:pt x="0" y="86532"/>
                    <a:pt x="0" y="71046"/>
                  </a:cubicBezTo>
                  <a:lnTo>
                    <a:pt x="0" y="58390"/>
                  </a:lnTo>
                  <a:cubicBezTo>
                    <a:pt x="0" y="42904"/>
                    <a:pt x="6152" y="28052"/>
                    <a:pt x="17102" y="17102"/>
                  </a:cubicBezTo>
                  <a:cubicBezTo>
                    <a:pt x="28052" y="6152"/>
                    <a:pt x="42904" y="0"/>
                    <a:pt x="5839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16780" cy="177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3341594" y="6346655"/>
            <a:ext cx="10343863" cy="3253548"/>
          </a:xfrm>
          <a:custGeom>
            <a:avLst/>
            <a:gdLst/>
            <a:ahLst/>
            <a:cxnLst/>
            <a:rect l="l" t="t" r="r" b="b"/>
            <a:pathLst>
              <a:path w="10343863" h="3253548">
                <a:moveTo>
                  <a:pt x="0" y="0"/>
                </a:moveTo>
                <a:lnTo>
                  <a:pt x="10343863" y="0"/>
                </a:lnTo>
                <a:lnTo>
                  <a:pt x="10343863" y="3253547"/>
                </a:lnTo>
                <a:lnTo>
                  <a:pt x="0" y="32535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5541" t="-550116" r="-78721" b="-1905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34592" y="215443"/>
            <a:ext cx="742314" cy="742314"/>
          </a:xfrm>
          <a:custGeom>
            <a:avLst/>
            <a:gdLst/>
            <a:ahLst/>
            <a:cxnLst/>
            <a:rect l="l" t="t" r="r" b="b"/>
            <a:pathLst>
              <a:path w="742314" h="742314">
                <a:moveTo>
                  <a:pt x="0" y="0"/>
                </a:moveTo>
                <a:lnTo>
                  <a:pt x="742314" y="0"/>
                </a:lnTo>
                <a:lnTo>
                  <a:pt x="742314" y="742314"/>
                </a:lnTo>
                <a:lnTo>
                  <a:pt x="0" y="7423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14559625" y="9586852"/>
            <a:ext cx="1887983" cy="479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7"/>
              </a:lnSpc>
              <a:spcBef>
                <a:spcPct val="0"/>
              </a:spcBef>
            </a:pPr>
            <a:r>
              <a:rPr lang="en-US" sz="2791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681263" y="2279913"/>
            <a:ext cx="1937967" cy="586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  <a:spcBef>
                <a:spcPct val="0"/>
              </a:spcBef>
            </a:pPr>
            <a:r>
              <a:rPr lang="en-US" sz="345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Correction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594399" y="143702"/>
            <a:ext cx="2271236" cy="83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Exercice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650359" y="1059166"/>
            <a:ext cx="6607845" cy="80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7"/>
              </a:lnSpc>
            </a:pPr>
            <a:r>
              <a:rPr lang="en-US" sz="5131" b="1" i="1" u="sng">
                <a:solidFill>
                  <a:srgbClr val="004AAD"/>
                </a:solidFill>
                <a:latin typeface="Times New Roman Bold Italics"/>
                <a:ea typeface="Times New Roman Bold Italics"/>
                <a:cs typeface="Times New Roman Bold Italics"/>
                <a:sym typeface="Times New Roman Bold Italics"/>
              </a:rPr>
              <a:t>Résoudre les équations 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637551" y="1132509"/>
            <a:ext cx="3537049" cy="6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0"/>
              </a:lnSpc>
              <a:spcBef>
                <a:spcPct val="0"/>
              </a:spcBef>
            </a:pPr>
            <a:r>
              <a:rPr lang="en-US" sz="369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−5</a:t>
            </a:r>
            <a:r>
              <a:rPr lang="en-US" sz="3693" b="1">
                <a:solidFill>
                  <a:srgbClr val="E525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𝑥</a:t>
            </a:r>
            <a:r>
              <a:rPr lang="en-US" sz="369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+ 3 = −3</a:t>
            </a:r>
            <a:r>
              <a:rPr lang="en-US" sz="3693" b="1">
                <a:solidFill>
                  <a:srgbClr val="E525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𝑥</a:t>
            </a:r>
            <a:r>
              <a:rPr lang="en-US" sz="369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+2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619755" y="1704657"/>
            <a:ext cx="4211687" cy="648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  <a:spcBef>
                <a:spcPct val="0"/>
              </a:spcBef>
            </a:pPr>
            <a:r>
              <a:rPr lang="en-US" sz="372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3(</a:t>
            </a:r>
            <a:r>
              <a:rPr lang="en-US" sz="3728" b="1">
                <a:solidFill>
                  <a:srgbClr val="E525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𝑥</a:t>
            </a:r>
            <a:r>
              <a:rPr lang="en-US" sz="372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+ 4) = −(</a:t>
            </a:r>
            <a:r>
              <a:rPr lang="en-US" sz="3728" b="1">
                <a:solidFill>
                  <a:srgbClr val="E525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𝑥</a:t>
            </a:r>
            <a:r>
              <a:rPr lang="en-US" sz="372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+5)+2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31649" y="423880"/>
            <a:ext cx="8326029" cy="889457"/>
            <a:chOff x="0" y="0"/>
            <a:chExt cx="3170704" cy="338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70704" cy="338722"/>
            </a:xfrm>
            <a:custGeom>
              <a:avLst/>
              <a:gdLst/>
              <a:ahLst/>
              <a:cxnLst/>
              <a:rect l="l" t="t" r="r" b="b"/>
              <a:pathLst>
                <a:path w="3170704" h="338722">
                  <a:moveTo>
                    <a:pt x="47422" y="0"/>
                  </a:moveTo>
                  <a:lnTo>
                    <a:pt x="3123282" y="0"/>
                  </a:lnTo>
                  <a:cubicBezTo>
                    <a:pt x="3135859" y="0"/>
                    <a:pt x="3147921" y="4996"/>
                    <a:pt x="3156815" y="13890"/>
                  </a:cubicBezTo>
                  <a:cubicBezTo>
                    <a:pt x="3165708" y="22783"/>
                    <a:pt x="3170704" y="34845"/>
                    <a:pt x="3170704" y="47422"/>
                  </a:cubicBezTo>
                  <a:lnTo>
                    <a:pt x="3170704" y="291299"/>
                  </a:lnTo>
                  <a:cubicBezTo>
                    <a:pt x="3170704" y="303877"/>
                    <a:pt x="3165708" y="315939"/>
                    <a:pt x="3156815" y="324832"/>
                  </a:cubicBezTo>
                  <a:cubicBezTo>
                    <a:pt x="3147921" y="333725"/>
                    <a:pt x="3135859" y="338722"/>
                    <a:pt x="3123282" y="338722"/>
                  </a:cubicBezTo>
                  <a:lnTo>
                    <a:pt x="47422" y="338722"/>
                  </a:lnTo>
                  <a:cubicBezTo>
                    <a:pt x="34845" y="338722"/>
                    <a:pt x="22783" y="333725"/>
                    <a:pt x="13890" y="324832"/>
                  </a:cubicBezTo>
                  <a:cubicBezTo>
                    <a:pt x="4996" y="315939"/>
                    <a:pt x="0" y="303877"/>
                    <a:pt x="0" y="291299"/>
                  </a:cubicBezTo>
                  <a:lnTo>
                    <a:pt x="0" y="47422"/>
                  </a:lnTo>
                  <a:cubicBezTo>
                    <a:pt x="0" y="34845"/>
                    <a:pt x="4996" y="22783"/>
                    <a:pt x="13890" y="13890"/>
                  </a:cubicBezTo>
                  <a:cubicBezTo>
                    <a:pt x="22783" y="4996"/>
                    <a:pt x="34845" y="0"/>
                    <a:pt x="47422" y="0"/>
                  </a:cubicBez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170704" cy="367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05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63586" y="3634141"/>
            <a:ext cx="5633499" cy="86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95"/>
              </a:lnSpc>
              <a:spcBef>
                <a:spcPct val="0"/>
              </a:spcBef>
            </a:pPr>
            <a:r>
              <a:rPr lang="en-US" sz="5079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 (4x+6)(3−7x)     0 </a:t>
            </a:r>
          </a:p>
        </p:txBody>
      </p:sp>
      <p:sp>
        <p:nvSpPr>
          <p:cNvPr id="6" name="Freeform 6"/>
          <p:cNvSpPr/>
          <p:nvPr/>
        </p:nvSpPr>
        <p:spPr>
          <a:xfrm>
            <a:off x="1591626" y="3786509"/>
            <a:ext cx="597631" cy="651369"/>
          </a:xfrm>
          <a:custGeom>
            <a:avLst/>
            <a:gdLst/>
            <a:ahLst/>
            <a:cxnLst/>
            <a:rect l="l" t="t" r="r" b="b"/>
            <a:pathLst>
              <a:path w="597631" h="651369">
                <a:moveTo>
                  <a:pt x="0" y="0"/>
                </a:moveTo>
                <a:lnTo>
                  <a:pt x="597632" y="0"/>
                </a:lnTo>
                <a:lnTo>
                  <a:pt x="597632" y="651369"/>
                </a:lnTo>
                <a:lnTo>
                  <a:pt x="0" y="651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838884" y="3751516"/>
            <a:ext cx="481591" cy="561622"/>
          </a:xfrm>
          <a:custGeom>
            <a:avLst/>
            <a:gdLst/>
            <a:ahLst/>
            <a:cxnLst/>
            <a:rect l="l" t="t" r="r" b="b"/>
            <a:pathLst>
              <a:path w="481591" h="561622">
                <a:moveTo>
                  <a:pt x="0" y="0"/>
                </a:moveTo>
                <a:lnTo>
                  <a:pt x="481591" y="0"/>
                </a:lnTo>
                <a:lnTo>
                  <a:pt x="481591" y="561622"/>
                </a:lnTo>
                <a:lnTo>
                  <a:pt x="0" y="56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026224" y="3893921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5306537" y="2190963"/>
            <a:ext cx="2502613" cy="250261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2189258" y="3809258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379855" y="3729391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849627" y="3577468"/>
            <a:ext cx="3596899" cy="782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95"/>
              </a:lnSpc>
              <a:spcBef>
                <a:spcPct val="0"/>
              </a:spcBef>
            </a:pPr>
            <a:r>
              <a:rPr lang="en-US" sz="507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4x + x       0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130857" y="3835382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812608" y="4714023"/>
            <a:ext cx="3878937" cy="858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  <a:spcBef>
                <a:spcPct val="0"/>
              </a:spcBef>
            </a:pPr>
            <a:r>
              <a:rPr lang="en-US" sz="5576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x -  25      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49627" y="4693576"/>
            <a:ext cx="3306523" cy="96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  <a:spcBef>
                <a:spcPct val="0"/>
              </a:spcBef>
            </a:pPr>
            <a:r>
              <a:rPr lang="en-US" sz="5576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x  − 3     0 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130857" y="5005095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5480335" y="5078060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664881" y="4752806"/>
            <a:ext cx="532853" cy="717647"/>
          </a:xfrm>
          <a:custGeom>
            <a:avLst/>
            <a:gdLst/>
            <a:ahLst/>
            <a:cxnLst/>
            <a:rect l="l" t="t" r="r" b="b"/>
            <a:pathLst>
              <a:path w="532853" h="717647">
                <a:moveTo>
                  <a:pt x="0" y="0"/>
                </a:moveTo>
                <a:lnTo>
                  <a:pt x="532853" y="0"/>
                </a:lnTo>
                <a:lnTo>
                  <a:pt x="532853" y="717648"/>
                </a:lnTo>
                <a:lnTo>
                  <a:pt x="0" y="7176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91626" y="4793000"/>
            <a:ext cx="582892" cy="677454"/>
          </a:xfrm>
          <a:custGeom>
            <a:avLst/>
            <a:gdLst/>
            <a:ahLst/>
            <a:cxnLst/>
            <a:rect l="l" t="t" r="r" b="b"/>
            <a:pathLst>
              <a:path w="582892" h="677454">
                <a:moveTo>
                  <a:pt x="0" y="0"/>
                </a:moveTo>
                <a:lnTo>
                  <a:pt x="582893" y="0"/>
                </a:lnTo>
                <a:lnTo>
                  <a:pt x="582893" y="677454"/>
                </a:lnTo>
                <a:lnTo>
                  <a:pt x="0" y="6774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2323685" y="4828791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0379855" y="4808695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0"/>
                </a:lnTo>
                <a:lnTo>
                  <a:pt x="0" y="6058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7758680" y="6376590"/>
            <a:ext cx="7407985" cy="3647521"/>
          </a:xfrm>
          <a:custGeom>
            <a:avLst/>
            <a:gdLst/>
            <a:ahLst/>
            <a:cxnLst/>
            <a:rect l="l" t="t" r="r" b="b"/>
            <a:pathLst>
              <a:path w="7407985" h="3647521">
                <a:moveTo>
                  <a:pt x="0" y="0"/>
                </a:moveTo>
                <a:lnTo>
                  <a:pt x="7407984" y="0"/>
                </a:lnTo>
                <a:lnTo>
                  <a:pt x="7407984" y="3647521"/>
                </a:lnTo>
                <a:lnTo>
                  <a:pt x="0" y="36475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1272" t="-237363" r="-168528" b="-5034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2293347" y="6155811"/>
            <a:ext cx="4401954" cy="1263490"/>
          </a:xfrm>
          <a:custGeom>
            <a:avLst/>
            <a:gdLst/>
            <a:ahLst/>
            <a:cxnLst/>
            <a:rect l="l" t="t" r="r" b="b"/>
            <a:pathLst>
              <a:path w="4401954" h="1263490">
                <a:moveTo>
                  <a:pt x="0" y="0"/>
                </a:moveTo>
                <a:lnTo>
                  <a:pt x="4401955" y="0"/>
                </a:lnTo>
                <a:lnTo>
                  <a:pt x="4401955" y="1263489"/>
                </a:lnTo>
                <a:lnTo>
                  <a:pt x="0" y="12634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2529237" y="6476260"/>
            <a:ext cx="4015234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  <a:spcBef>
                <a:spcPct val="0"/>
              </a:spcBef>
            </a:pPr>
            <a:r>
              <a:rPr lang="en-US" sz="394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(4x+6)(3−7x)     0 </a:t>
            </a:r>
          </a:p>
        </p:txBody>
      </p:sp>
      <p:sp>
        <p:nvSpPr>
          <p:cNvPr id="26" name="Freeform 26"/>
          <p:cNvSpPr/>
          <p:nvPr/>
        </p:nvSpPr>
        <p:spPr>
          <a:xfrm>
            <a:off x="1518986" y="6596786"/>
            <a:ext cx="463797" cy="505501"/>
          </a:xfrm>
          <a:custGeom>
            <a:avLst/>
            <a:gdLst/>
            <a:ahLst/>
            <a:cxnLst/>
            <a:rect l="l" t="t" r="r" b="b"/>
            <a:pathLst>
              <a:path w="463797" h="505501">
                <a:moveTo>
                  <a:pt x="0" y="0"/>
                </a:moveTo>
                <a:lnTo>
                  <a:pt x="463797" y="0"/>
                </a:lnTo>
                <a:lnTo>
                  <a:pt x="463797" y="505501"/>
                </a:lnTo>
                <a:lnTo>
                  <a:pt x="0" y="5055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5736555" y="6680145"/>
            <a:ext cx="318844" cy="214821"/>
          </a:xfrm>
          <a:custGeom>
            <a:avLst/>
            <a:gdLst/>
            <a:ahLst/>
            <a:cxnLst/>
            <a:rect l="l" t="t" r="r" b="b"/>
            <a:pathLst>
              <a:path w="318844" h="214821">
                <a:moveTo>
                  <a:pt x="0" y="0"/>
                </a:moveTo>
                <a:lnTo>
                  <a:pt x="318844" y="0"/>
                </a:lnTo>
                <a:lnTo>
                  <a:pt x="318844" y="214821"/>
                </a:lnTo>
                <a:lnTo>
                  <a:pt x="0" y="2148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982783" y="6614441"/>
            <a:ext cx="208647" cy="470192"/>
          </a:xfrm>
          <a:custGeom>
            <a:avLst/>
            <a:gdLst/>
            <a:ahLst/>
            <a:cxnLst/>
            <a:rect l="l" t="t" r="r" b="b"/>
            <a:pathLst>
              <a:path w="208647" h="470192">
                <a:moveTo>
                  <a:pt x="0" y="0"/>
                </a:moveTo>
                <a:lnTo>
                  <a:pt x="208647" y="0"/>
                </a:lnTo>
                <a:lnTo>
                  <a:pt x="208647" y="470191"/>
                </a:lnTo>
                <a:lnTo>
                  <a:pt x="0" y="4701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6925129" y="6550235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1" y="0"/>
                </a:lnTo>
                <a:lnTo>
                  <a:pt x="833551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13566" y="542484"/>
            <a:ext cx="969507" cy="620888"/>
          </a:xfrm>
          <a:custGeom>
            <a:avLst/>
            <a:gdLst/>
            <a:ahLst/>
            <a:cxnLst/>
            <a:rect l="l" t="t" r="r" b="b"/>
            <a:pathLst>
              <a:path w="969507" h="620888">
                <a:moveTo>
                  <a:pt x="0" y="0"/>
                </a:moveTo>
                <a:lnTo>
                  <a:pt x="969507" y="0"/>
                </a:lnTo>
                <a:lnTo>
                  <a:pt x="969507" y="620888"/>
                </a:lnTo>
                <a:lnTo>
                  <a:pt x="0" y="62088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795952" y="2970071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9" y="0"/>
                </a:lnTo>
                <a:lnTo>
                  <a:pt x="582309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69464" y="163619"/>
            <a:ext cx="644102" cy="644102"/>
          </a:xfrm>
          <a:custGeom>
            <a:avLst/>
            <a:gdLst/>
            <a:ahLst/>
            <a:cxnLst/>
            <a:rect l="l" t="t" r="r" b="b"/>
            <a:pathLst>
              <a:path w="644102" h="644102">
                <a:moveTo>
                  <a:pt x="0" y="0"/>
                </a:moveTo>
                <a:lnTo>
                  <a:pt x="644102" y="0"/>
                </a:lnTo>
                <a:lnTo>
                  <a:pt x="644102" y="644102"/>
                </a:lnTo>
                <a:lnTo>
                  <a:pt x="0" y="64410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940368" y="496910"/>
            <a:ext cx="4754934" cy="697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7"/>
              </a:lnSpc>
            </a:pPr>
            <a:r>
              <a:rPr lang="en-US" sz="5131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 Équation produit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19227" y="1544197"/>
            <a:ext cx="14591566" cy="1376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4731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Si un produit de facteurs est nul, alors l’un au moins des facteurs est nul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231649" y="5592847"/>
            <a:ext cx="2848031" cy="65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4837" i="1" u="sng">
                <a:solidFill>
                  <a:srgbClr val="E90B05"/>
                </a:solidFill>
                <a:latin typeface="Anton Italics"/>
                <a:ea typeface="Anton Italics"/>
                <a:cs typeface="Anton Italics"/>
                <a:sym typeface="Anton Italics"/>
              </a:rPr>
              <a:t>Correction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82791" y="466284"/>
            <a:ext cx="7823746" cy="728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9"/>
              </a:lnSpc>
              <a:spcBef>
                <a:spcPct val="0"/>
              </a:spcBef>
            </a:pPr>
            <a:r>
              <a:rPr lang="en-US" sz="432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 </a:t>
            </a:r>
            <a:r>
              <a:rPr lang="en-US" sz="4320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𝑎 × 𝑏 = 0</a:t>
            </a:r>
            <a:r>
              <a:rPr lang="en-US" sz="432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alors</a:t>
            </a:r>
            <a:r>
              <a:rPr lang="en-US" sz="4320" b="1">
                <a:solidFill>
                  <a:srgbClr val="E90B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𝑎 = 0 </a:t>
            </a:r>
            <a:r>
              <a:rPr lang="en-US" sz="432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 </a:t>
            </a:r>
            <a:r>
              <a:rPr lang="en-US" sz="4320" b="1">
                <a:solidFill>
                  <a:srgbClr val="E90B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𝑏 = 0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623258" y="2840119"/>
            <a:ext cx="7308050" cy="682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7"/>
              </a:lnSpc>
            </a:pPr>
            <a:r>
              <a:rPr lang="en-US" sz="4331" u="sng">
                <a:solidFill>
                  <a:srgbClr val="004AAD"/>
                </a:solidFill>
                <a:latin typeface="Chunk Five"/>
                <a:ea typeface="Chunk Five"/>
                <a:cs typeface="Chunk Five"/>
                <a:sym typeface="Chunk Five"/>
              </a:rPr>
              <a:t>Résoudre les équations :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502707" y="4662885"/>
            <a:ext cx="21550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617915" y="3453166"/>
            <a:ext cx="21550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477385" y="4636427"/>
            <a:ext cx="21550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68120" y="495445"/>
            <a:ext cx="481591" cy="561622"/>
          </a:xfrm>
          <a:custGeom>
            <a:avLst/>
            <a:gdLst/>
            <a:ahLst/>
            <a:cxnLst/>
            <a:rect l="l" t="t" r="r" b="b"/>
            <a:pathLst>
              <a:path w="481591" h="561622">
                <a:moveTo>
                  <a:pt x="0" y="0"/>
                </a:moveTo>
                <a:lnTo>
                  <a:pt x="481591" y="0"/>
                </a:lnTo>
                <a:lnTo>
                  <a:pt x="481591" y="561622"/>
                </a:lnTo>
                <a:lnTo>
                  <a:pt x="0" y="561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930912" y="3483945"/>
            <a:ext cx="2266873" cy="22668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2675710" y="473321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0"/>
                </a:lnTo>
                <a:lnTo>
                  <a:pt x="0" y="605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203855" y="158313"/>
            <a:ext cx="3809307" cy="1093383"/>
          </a:xfrm>
          <a:custGeom>
            <a:avLst/>
            <a:gdLst/>
            <a:ahLst/>
            <a:cxnLst/>
            <a:rect l="l" t="t" r="r" b="b"/>
            <a:pathLst>
              <a:path w="3809307" h="1093383">
                <a:moveTo>
                  <a:pt x="0" y="0"/>
                </a:moveTo>
                <a:lnTo>
                  <a:pt x="3809307" y="0"/>
                </a:lnTo>
                <a:lnTo>
                  <a:pt x="3809307" y="1093383"/>
                </a:lnTo>
                <a:lnTo>
                  <a:pt x="0" y="10933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664771" y="317368"/>
            <a:ext cx="3238946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95"/>
              </a:lnSpc>
              <a:spcBef>
                <a:spcPct val="0"/>
              </a:spcBef>
            </a:pPr>
            <a:r>
              <a:rPr lang="en-US" sz="507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4x + x       0</a:t>
            </a:r>
          </a:p>
        </p:txBody>
      </p:sp>
      <p:sp>
        <p:nvSpPr>
          <p:cNvPr id="8" name="Freeform 8"/>
          <p:cNvSpPr/>
          <p:nvPr/>
        </p:nvSpPr>
        <p:spPr>
          <a:xfrm>
            <a:off x="5804588" y="601436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365443" y="4108643"/>
            <a:ext cx="3809307" cy="1093383"/>
          </a:xfrm>
          <a:custGeom>
            <a:avLst/>
            <a:gdLst/>
            <a:ahLst/>
            <a:cxnLst/>
            <a:rect l="l" t="t" r="r" b="b"/>
            <a:pathLst>
              <a:path w="3809307" h="1093383">
                <a:moveTo>
                  <a:pt x="0" y="0"/>
                </a:moveTo>
                <a:lnTo>
                  <a:pt x="3809307" y="0"/>
                </a:lnTo>
                <a:lnTo>
                  <a:pt x="3809307" y="1093382"/>
                </a:lnTo>
                <a:lnTo>
                  <a:pt x="0" y="1093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803638" y="4233411"/>
            <a:ext cx="2932916" cy="85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9"/>
              </a:lnSpc>
              <a:spcBef>
                <a:spcPct val="0"/>
              </a:spcBef>
            </a:pPr>
            <a:r>
              <a:rPr lang="en-US" sz="498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-  25      0</a:t>
            </a:r>
          </a:p>
        </p:txBody>
      </p:sp>
      <p:sp>
        <p:nvSpPr>
          <p:cNvPr id="11" name="Freeform 11"/>
          <p:cNvSpPr/>
          <p:nvPr/>
        </p:nvSpPr>
        <p:spPr>
          <a:xfrm>
            <a:off x="4888800" y="4583737"/>
            <a:ext cx="367123" cy="247349"/>
          </a:xfrm>
          <a:custGeom>
            <a:avLst/>
            <a:gdLst/>
            <a:ahLst/>
            <a:cxnLst/>
            <a:rect l="l" t="t" r="r" b="b"/>
            <a:pathLst>
              <a:path w="367123" h="247349">
                <a:moveTo>
                  <a:pt x="0" y="0"/>
                </a:moveTo>
                <a:lnTo>
                  <a:pt x="367123" y="0"/>
                </a:lnTo>
                <a:lnTo>
                  <a:pt x="367123" y="247349"/>
                </a:lnTo>
                <a:lnTo>
                  <a:pt x="0" y="2473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413976" y="4329017"/>
            <a:ext cx="520854" cy="605350"/>
          </a:xfrm>
          <a:custGeom>
            <a:avLst/>
            <a:gdLst/>
            <a:ahLst/>
            <a:cxnLst/>
            <a:rect l="l" t="t" r="r" b="b"/>
            <a:pathLst>
              <a:path w="520854" h="605350">
                <a:moveTo>
                  <a:pt x="0" y="0"/>
                </a:moveTo>
                <a:lnTo>
                  <a:pt x="520854" y="0"/>
                </a:lnTo>
                <a:lnTo>
                  <a:pt x="520854" y="605350"/>
                </a:lnTo>
                <a:lnTo>
                  <a:pt x="0" y="6053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068120" y="4360999"/>
            <a:ext cx="240240" cy="541386"/>
          </a:xfrm>
          <a:custGeom>
            <a:avLst/>
            <a:gdLst/>
            <a:ahLst/>
            <a:cxnLst/>
            <a:rect l="l" t="t" r="r" b="b"/>
            <a:pathLst>
              <a:path w="240240" h="541386">
                <a:moveTo>
                  <a:pt x="0" y="0"/>
                </a:moveTo>
                <a:lnTo>
                  <a:pt x="240240" y="0"/>
                </a:lnTo>
                <a:lnTo>
                  <a:pt x="240240" y="541386"/>
                </a:lnTo>
                <a:lnTo>
                  <a:pt x="0" y="541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073665" y="640926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1" y="0"/>
                </a:lnTo>
                <a:lnTo>
                  <a:pt x="833551" y="474642"/>
                </a:lnTo>
                <a:lnTo>
                  <a:pt x="0" y="4746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652843" y="451049"/>
            <a:ext cx="4573060" cy="854396"/>
          </a:xfrm>
          <a:custGeom>
            <a:avLst/>
            <a:gdLst/>
            <a:ahLst/>
            <a:cxnLst/>
            <a:rect l="l" t="t" r="r" b="b"/>
            <a:pathLst>
              <a:path w="4573060" h="854396">
                <a:moveTo>
                  <a:pt x="0" y="0"/>
                </a:moveTo>
                <a:lnTo>
                  <a:pt x="4573060" y="0"/>
                </a:lnTo>
                <a:lnTo>
                  <a:pt x="4573060" y="854396"/>
                </a:lnTo>
                <a:lnTo>
                  <a:pt x="0" y="8543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7357" t="-2236901" r="-550837" b="-27778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4572420" y="1524520"/>
            <a:ext cx="8158342" cy="2519415"/>
          </a:xfrm>
          <a:custGeom>
            <a:avLst/>
            <a:gdLst/>
            <a:ahLst/>
            <a:cxnLst/>
            <a:rect l="l" t="t" r="r" b="b"/>
            <a:pathLst>
              <a:path w="8158342" h="2519415">
                <a:moveTo>
                  <a:pt x="0" y="0"/>
                </a:moveTo>
                <a:lnTo>
                  <a:pt x="8158342" y="0"/>
                </a:lnTo>
                <a:lnTo>
                  <a:pt x="8158342" y="2519415"/>
                </a:lnTo>
                <a:lnTo>
                  <a:pt x="0" y="25194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3488" t="-651755" r="-192435" b="-6144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186024" y="2597732"/>
            <a:ext cx="655036" cy="372992"/>
          </a:xfrm>
          <a:custGeom>
            <a:avLst/>
            <a:gdLst/>
            <a:ahLst/>
            <a:cxnLst/>
            <a:rect l="l" t="t" r="r" b="b"/>
            <a:pathLst>
              <a:path w="655036" h="372992">
                <a:moveTo>
                  <a:pt x="0" y="0"/>
                </a:moveTo>
                <a:lnTo>
                  <a:pt x="655037" y="0"/>
                </a:lnTo>
                <a:lnTo>
                  <a:pt x="655037" y="372991"/>
                </a:lnTo>
                <a:lnTo>
                  <a:pt x="0" y="37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152206" y="1894557"/>
            <a:ext cx="3234447" cy="1406348"/>
          </a:xfrm>
          <a:custGeom>
            <a:avLst/>
            <a:gdLst/>
            <a:ahLst/>
            <a:cxnLst/>
            <a:rect l="l" t="t" r="r" b="b"/>
            <a:pathLst>
              <a:path w="3234447" h="1406348">
                <a:moveTo>
                  <a:pt x="0" y="0"/>
                </a:moveTo>
                <a:lnTo>
                  <a:pt x="3234448" y="0"/>
                </a:lnTo>
                <a:lnTo>
                  <a:pt x="3234448" y="1406349"/>
                </a:lnTo>
                <a:lnTo>
                  <a:pt x="0" y="1406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06356" t="-1217584" r="-426097" b="-8630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6875646" y="4358260"/>
            <a:ext cx="5644714" cy="1455801"/>
          </a:xfrm>
          <a:custGeom>
            <a:avLst/>
            <a:gdLst/>
            <a:ahLst/>
            <a:cxnLst/>
            <a:rect l="l" t="t" r="r" b="b"/>
            <a:pathLst>
              <a:path w="5644714" h="1455801">
                <a:moveTo>
                  <a:pt x="0" y="0"/>
                </a:moveTo>
                <a:lnTo>
                  <a:pt x="5644714" y="0"/>
                </a:lnTo>
                <a:lnTo>
                  <a:pt x="5644714" y="1455802"/>
                </a:lnTo>
                <a:lnTo>
                  <a:pt x="0" y="1455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5140" t="-1616202" r="-362497" b="-8819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6220610" y="4615358"/>
            <a:ext cx="655036" cy="372992"/>
          </a:xfrm>
          <a:custGeom>
            <a:avLst/>
            <a:gdLst/>
            <a:ahLst/>
            <a:cxnLst/>
            <a:rect l="l" t="t" r="r" b="b"/>
            <a:pathLst>
              <a:path w="655036" h="372992">
                <a:moveTo>
                  <a:pt x="0" y="0"/>
                </a:moveTo>
                <a:lnTo>
                  <a:pt x="655036" y="0"/>
                </a:lnTo>
                <a:lnTo>
                  <a:pt x="655036" y="372991"/>
                </a:lnTo>
                <a:lnTo>
                  <a:pt x="0" y="372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717578" y="6033137"/>
            <a:ext cx="17315689" cy="2192387"/>
          </a:xfrm>
          <a:custGeom>
            <a:avLst/>
            <a:gdLst/>
            <a:ahLst/>
            <a:cxnLst/>
            <a:rect l="l" t="t" r="r" b="b"/>
            <a:pathLst>
              <a:path w="17315689" h="2192387">
                <a:moveTo>
                  <a:pt x="0" y="0"/>
                </a:moveTo>
                <a:lnTo>
                  <a:pt x="17315689" y="0"/>
                </a:lnTo>
                <a:lnTo>
                  <a:pt x="17315689" y="2192386"/>
                </a:lnTo>
                <a:lnTo>
                  <a:pt x="0" y="21923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414" t="-1143710" r="-52329" b="-4815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6220610" y="5305256"/>
            <a:ext cx="655036" cy="372992"/>
          </a:xfrm>
          <a:custGeom>
            <a:avLst/>
            <a:gdLst/>
            <a:ahLst/>
            <a:cxnLst/>
            <a:rect l="l" t="t" r="r" b="b"/>
            <a:pathLst>
              <a:path w="655036" h="372992">
                <a:moveTo>
                  <a:pt x="0" y="0"/>
                </a:moveTo>
                <a:lnTo>
                  <a:pt x="655036" y="0"/>
                </a:lnTo>
                <a:lnTo>
                  <a:pt x="655036" y="372992"/>
                </a:lnTo>
                <a:lnTo>
                  <a:pt x="0" y="3729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7159027" y="8135940"/>
            <a:ext cx="3625804" cy="1032777"/>
          </a:xfrm>
          <a:custGeom>
            <a:avLst/>
            <a:gdLst/>
            <a:ahLst/>
            <a:cxnLst/>
            <a:rect l="l" t="t" r="r" b="b"/>
            <a:pathLst>
              <a:path w="3625804" h="1032777">
                <a:moveTo>
                  <a:pt x="0" y="0"/>
                </a:moveTo>
                <a:lnTo>
                  <a:pt x="3625803" y="0"/>
                </a:lnTo>
                <a:lnTo>
                  <a:pt x="3625803" y="1032777"/>
                </a:lnTo>
                <a:lnTo>
                  <a:pt x="0" y="10327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30302" t="-2667826" r="-475566" b="-8945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93667" y="215930"/>
            <a:ext cx="1047823" cy="1047823"/>
          </a:xfrm>
          <a:custGeom>
            <a:avLst/>
            <a:gdLst/>
            <a:ahLst/>
            <a:cxnLst/>
            <a:rect l="l" t="t" r="r" b="b"/>
            <a:pathLst>
              <a:path w="1047823" h="1047823">
                <a:moveTo>
                  <a:pt x="0" y="0"/>
                </a:moveTo>
                <a:lnTo>
                  <a:pt x="1047823" y="0"/>
                </a:lnTo>
                <a:lnTo>
                  <a:pt x="1047823" y="1047823"/>
                </a:lnTo>
                <a:lnTo>
                  <a:pt x="0" y="104782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3136351" y="4216193"/>
            <a:ext cx="163176" cy="43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4"/>
              </a:lnSpc>
              <a:spcBef>
                <a:spcPct val="0"/>
              </a:spcBef>
            </a:pPr>
            <a:r>
              <a:rPr lang="en-US" sz="257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308091" y="219220"/>
            <a:ext cx="18261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9096" y="8006993"/>
            <a:ext cx="2502613" cy="250261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639610" y="593425"/>
            <a:ext cx="3809307" cy="1093383"/>
          </a:xfrm>
          <a:custGeom>
            <a:avLst/>
            <a:gdLst/>
            <a:ahLst/>
            <a:cxnLst/>
            <a:rect l="l" t="t" r="r" b="b"/>
            <a:pathLst>
              <a:path w="3809307" h="1093383">
                <a:moveTo>
                  <a:pt x="0" y="0"/>
                </a:moveTo>
                <a:lnTo>
                  <a:pt x="3809307" y="0"/>
                </a:lnTo>
                <a:lnTo>
                  <a:pt x="3809307" y="1093382"/>
                </a:lnTo>
                <a:lnTo>
                  <a:pt x="0" y="1093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083101" y="631575"/>
            <a:ext cx="3224552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  <a:spcBef>
                <a:spcPct val="0"/>
              </a:spcBef>
            </a:pPr>
            <a:r>
              <a:rPr lang="en-US" sz="55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 − 3     0 </a:t>
            </a:r>
          </a:p>
        </p:txBody>
      </p:sp>
      <p:sp>
        <p:nvSpPr>
          <p:cNvPr id="6" name="Freeform 6"/>
          <p:cNvSpPr/>
          <p:nvPr/>
        </p:nvSpPr>
        <p:spPr>
          <a:xfrm>
            <a:off x="5121757" y="1033581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1"/>
                </a:lnTo>
                <a:lnTo>
                  <a:pt x="0" y="276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91546" y="722063"/>
            <a:ext cx="532853" cy="717647"/>
          </a:xfrm>
          <a:custGeom>
            <a:avLst/>
            <a:gdLst/>
            <a:ahLst/>
            <a:cxnLst/>
            <a:rect l="l" t="t" r="r" b="b"/>
            <a:pathLst>
              <a:path w="532853" h="717647">
                <a:moveTo>
                  <a:pt x="0" y="0"/>
                </a:moveTo>
                <a:lnTo>
                  <a:pt x="532853" y="0"/>
                </a:lnTo>
                <a:lnTo>
                  <a:pt x="532853" y="717647"/>
                </a:lnTo>
                <a:lnTo>
                  <a:pt x="0" y="7176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97577" y="833839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523996" y="678261"/>
            <a:ext cx="5757628" cy="1755221"/>
          </a:xfrm>
          <a:custGeom>
            <a:avLst/>
            <a:gdLst/>
            <a:ahLst/>
            <a:cxnLst/>
            <a:rect l="l" t="t" r="r" b="b"/>
            <a:pathLst>
              <a:path w="5757628" h="1755221">
                <a:moveTo>
                  <a:pt x="0" y="0"/>
                </a:moveTo>
                <a:lnTo>
                  <a:pt x="5757628" y="0"/>
                </a:lnTo>
                <a:lnTo>
                  <a:pt x="5757628" y="1755221"/>
                </a:lnTo>
                <a:lnTo>
                  <a:pt x="0" y="17552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9099" t="-1658478" r="-348387" b="-3964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70825" y="2744259"/>
            <a:ext cx="17933666" cy="2399241"/>
          </a:xfrm>
          <a:custGeom>
            <a:avLst/>
            <a:gdLst/>
            <a:ahLst/>
            <a:cxnLst/>
            <a:rect l="l" t="t" r="r" b="b"/>
            <a:pathLst>
              <a:path w="17933666" h="2399241">
                <a:moveTo>
                  <a:pt x="0" y="0"/>
                </a:moveTo>
                <a:lnTo>
                  <a:pt x="17933666" y="0"/>
                </a:lnTo>
                <a:lnTo>
                  <a:pt x="17933666" y="2399241"/>
                </a:lnTo>
                <a:lnTo>
                  <a:pt x="0" y="23992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267" t="-1284863" r="-46662" b="-1916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902032" y="5457825"/>
            <a:ext cx="4249145" cy="1190008"/>
          </a:xfrm>
          <a:custGeom>
            <a:avLst/>
            <a:gdLst/>
            <a:ahLst/>
            <a:cxnLst/>
            <a:rect l="l" t="t" r="r" b="b"/>
            <a:pathLst>
              <a:path w="4249145" h="1190008">
                <a:moveTo>
                  <a:pt x="0" y="0"/>
                </a:moveTo>
                <a:lnTo>
                  <a:pt x="4249146" y="0"/>
                </a:lnTo>
                <a:lnTo>
                  <a:pt x="4249146" y="1190008"/>
                </a:lnTo>
                <a:lnTo>
                  <a:pt x="0" y="11900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8960" t="-2822110" r="-388688" b="-25637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9885636" y="7914130"/>
            <a:ext cx="1423786" cy="587934"/>
            <a:chOff x="0" y="0"/>
            <a:chExt cx="1898381" cy="783913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83913" cy="783913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71489" y="0"/>
              <a:ext cx="783913" cy="783913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42979" y="0"/>
              <a:ext cx="783913" cy="783913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14468" y="0"/>
              <a:ext cx="783913" cy="783913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4695377" y="7809883"/>
            <a:ext cx="703028" cy="703028"/>
          </a:xfrm>
          <a:custGeom>
            <a:avLst/>
            <a:gdLst/>
            <a:ahLst/>
            <a:cxnLst/>
            <a:rect l="l" t="t" r="r" b="b"/>
            <a:pathLst>
              <a:path w="703028" h="703028">
                <a:moveTo>
                  <a:pt x="0" y="0"/>
                </a:moveTo>
                <a:lnTo>
                  <a:pt x="703029" y="0"/>
                </a:lnTo>
                <a:lnTo>
                  <a:pt x="703029" y="703028"/>
                </a:lnTo>
                <a:lnTo>
                  <a:pt x="0" y="7030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8205196" y="7809883"/>
            <a:ext cx="754066" cy="754066"/>
          </a:xfrm>
          <a:custGeom>
            <a:avLst/>
            <a:gdLst/>
            <a:ahLst/>
            <a:cxnLst/>
            <a:rect l="l" t="t" r="r" b="b"/>
            <a:pathLst>
              <a:path w="754066" h="754066">
                <a:moveTo>
                  <a:pt x="0" y="0"/>
                </a:moveTo>
                <a:lnTo>
                  <a:pt x="754066" y="0"/>
                </a:lnTo>
                <a:lnTo>
                  <a:pt x="754066" y="754066"/>
                </a:lnTo>
                <a:lnTo>
                  <a:pt x="0" y="75406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 rot="-10800000">
            <a:off x="2060945" y="7892949"/>
            <a:ext cx="1423786" cy="587934"/>
            <a:chOff x="0" y="0"/>
            <a:chExt cx="1898381" cy="783913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783913" cy="783913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71489" y="0"/>
              <a:ext cx="783913" cy="783913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42979" y="0"/>
              <a:ext cx="783913" cy="783913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14468" y="0"/>
              <a:ext cx="783913" cy="783913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0" name="Freeform 40"/>
          <p:cNvSpPr/>
          <p:nvPr/>
        </p:nvSpPr>
        <p:spPr>
          <a:xfrm>
            <a:off x="261603" y="261603"/>
            <a:ext cx="767097" cy="767097"/>
          </a:xfrm>
          <a:custGeom>
            <a:avLst/>
            <a:gdLst/>
            <a:ahLst/>
            <a:cxnLst/>
            <a:rect l="l" t="t" r="r" b="b"/>
            <a:pathLst>
              <a:path w="767097" h="767097">
                <a:moveTo>
                  <a:pt x="0" y="0"/>
                </a:moveTo>
                <a:lnTo>
                  <a:pt x="767097" y="0"/>
                </a:lnTo>
                <a:lnTo>
                  <a:pt x="767097" y="767097"/>
                </a:lnTo>
                <a:lnTo>
                  <a:pt x="0" y="7670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3484730" y="664913"/>
            <a:ext cx="18261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276550" y="7766520"/>
            <a:ext cx="3178459" cy="79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05880" y="332799"/>
            <a:ext cx="3497398" cy="1040257"/>
            <a:chOff x="0" y="0"/>
            <a:chExt cx="1138799" cy="3387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8799" cy="338722"/>
            </a:xfrm>
            <a:custGeom>
              <a:avLst/>
              <a:gdLst/>
              <a:ahLst/>
              <a:cxnLst/>
              <a:rect l="l" t="t" r="r" b="b"/>
              <a:pathLst>
                <a:path w="1138799" h="338722">
                  <a:moveTo>
                    <a:pt x="112895" y="0"/>
                  </a:moveTo>
                  <a:lnTo>
                    <a:pt x="1025904" y="0"/>
                  </a:lnTo>
                  <a:cubicBezTo>
                    <a:pt x="1055846" y="0"/>
                    <a:pt x="1084561" y="11894"/>
                    <a:pt x="1105733" y="33066"/>
                  </a:cubicBezTo>
                  <a:cubicBezTo>
                    <a:pt x="1126905" y="54238"/>
                    <a:pt x="1138799" y="82953"/>
                    <a:pt x="1138799" y="112895"/>
                  </a:cubicBezTo>
                  <a:lnTo>
                    <a:pt x="1138799" y="225827"/>
                  </a:lnTo>
                  <a:cubicBezTo>
                    <a:pt x="1138799" y="255768"/>
                    <a:pt x="1126905" y="284484"/>
                    <a:pt x="1105733" y="305655"/>
                  </a:cubicBezTo>
                  <a:cubicBezTo>
                    <a:pt x="1084561" y="326827"/>
                    <a:pt x="1055846" y="338722"/>
                    <a:pt x="1025904" y="338722"/>
                  </a:cubicBezTo>
                  <a:lnTo>
                    <a:pt x="112895" y="338722"/>
                  </a:lnTo>
                  <a:cubicBezTo>
                    <a:pt x="82953" y="338722"/>
                    <a:pt x="54238" y="326827"/>
                    <a:pt x="33066" y="305655"/>
                  </a:cubicBezTo>
                  <a:cubicBezTo>
                    <a:pt x="11894" y="284484"/>
                    <a:pt x="0" y="255768"/>
                    <a:pt x="0" y="225827"/>
                  </a:cubicBezTo>
                  <a:lnTo>
                    <a:pt x="0" y="112895"/>
                  </a:lnTo>
                  <a:cubicBezTo>
                    <a:pt x="0" y="82953"/>
                    <a:pt x="11894" y="54238"/>
                    <a:pt x="33066" y="33066"/>
                  </a:cubicBezTo>
                  <a:cubicBezTo>
                    <a:pt x="54238" y="11894"/>
                    <a:pt x="82953" y="0"/>
                    <a:pt x="112895" y="0"/>
                  </a:cubicBez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38799" cy="367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05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9829" y="4254527"/>
            <a:ext cx="597631" cy="651369"/>
          </a:xfrm>
          <a:custGeom>
            <a:avLst/>
            <a:gdLst/>
            <a:ahLst/>
            <a:cxnLst/>
            <a:rect l="l" t="t" r="r" b="b"/>
            <a:pathLst>
              <a:path w="597631" h="651369">
                <a:moveTo>
                  <a:pt x="0" y="0"/>
                </a:moveTo>
                <a:lnTo>
                  <a:pt x="597632" y="0"/>
                </a:lnTo>
                <a:lnTo>
                  <a:pt x="597632" y="651369"/>
                </a:lnTo>
                <a:lnTo>
                  <a:pt x="0" y="651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648715" y="4189666"/>
            <a:ext cx="481591" cy="561622"/>
          </a:xfrm>
          <a:custGeom>
            <a:avLst/>
            <a:gdLst/>
            <a:ahLst/>
            <a:cxnLst/>
            <a:rect l="l" t="t" r="r" b="b"/>
            <a:pathLst>
              <a:path w="481591" h="561622">
                <a:moveTo>
                  <a:pt x="0" y="0"/>
                </a:moveTo>
                <a:lnTo>
                  <a:pt x="481590" y="0"/>
                </a:lnTo>
                <a:lnTo>
                  <a:pt x="481590" y="561622"/>
                </a:lnTo>
                <a:lnTo>
                  <a:pt x="0" y="56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5260548" y="2878219"/>
            <a:ext cx="2884904" cy="288490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2047461" y="4277276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189685" y="4167541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5" y="0"/>
                </a:lnTo>
                <a:lnTo>
                  <a:pt x="268855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838552" y="3931698"/>
            <a:ext cx="3659996" cy="1050526"/>
          </a:xfrm>
          <a:custGeom>
            <a:avLst/>
            <a:gdLst/>
            <a:ahLst/>
            <a:cxnLst/>
            <a:rect l="l" t="t" r="r" b="b"/>
            <a:pathLst>
              <a:path w="3659996" h="1050526">
                <a:moveTo>
                  <a:pt x="0" y="0"/>
                </a:moveTo>
                <a:lnTo>
                  <a:pt x="3659996" y="0"/>
                </a:lnTo>
                <a:lnTo>
                  <a:pt x="3659996" y="1050526"/>
                </a:lnTo>
                <a:lnTo>
                  <a:pt x="0" y="1050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528920" y="4039121"/>
            <a:ext cx="2629745" cy="782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95"/>
              </a:lnSpc>
              <a:spcBef>
                <a:spcPct val="0"/>
              </a:spcBef>
            </a:pPr>
            <a:r>
              <a:rPr lang="en-US" sz="507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4x        5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995076" y="4298457"/>
            <a:ext cx="410851" cy="276811"/>
          </a:xfrm>
          <a:custGeom>
            <a:avLst/>
            <a:gdLst/>
            <a:ahLst/>
            <a:cxnLst/>
            <a:rect l="l" t="t" r="r" b="b"/>
            <a:pathLst>
              <a:path w="410851" h="276811">
                <a:moveTo>
                  <a:pt x="0" y="0"/>
                </a:moveTo>
                <a:lnTo>
                  <a:pt x="410851" y="0"/>
                </a:lnTo>
                <a:lnTo>
                  <a:pt x="410851" y="276810"/>
                </a:lnTo>
                <a:lnTo>
                  <a:pt x="0" y="2768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913566" y="542484"/>
            <a:ext cx="969507" cy="620888"/>
          </a:xfrm>
          <a:custGeom>
            <a:avLst/>
            <a:gdLst/>
            <a:ahLst/>
            <a:cxnLst/>
            <a:rect l="l" t="t" r="r" b="b"/>
            <a:pathLst>
              <a:path w="969507" h="620888">
                <a:moveTo>
                  <a:pt x="0" y="0"/>
                </a:moveTo>
                <a:lnTo>
                  <a:pt x="969507" y="0"/>
                </a:lnTo>
                <a:lnTo>
                  <a:pt x="969507" y="620888"/>
                </a:lnTo>
                <a:lnTo>
                  <a:pt x="0" y="620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91918" y="2878219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9" y="0"/>
                </a:lnTo>
                <a:lnTo>
                  <a:pt x="582309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9254579" y="733977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3"/>
                </a:lnTo>
                <a:lnTo>
                  <a:pt x="0" y="37816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1462672" y="1408307"/>
            <a:ext cx="1116413" cy="1012713"/>
          </a:xfrm>
          <a:custGeom>
            <a:avLst/>
            <a:gdLst/>
            <a:ahLst/>
            <a:cxnLst/>
            <a:rect l="l" t="t" r="r" b="b"/>
            <a:pathLst>
              <a:path w="1116413" h="1012713">
                <a:moveTo>
                  <a:pt x="0" y="0"/>
                </a:moveTo>
                <a:lnTo>
                  <a:pt x="1116413" y="0"/>
                </a:lnTo>
                <a:lnTo>
                  <a:pt x="1116413" y="1012712"/>
                </a:lnTo>
                <a:lnTo>
                  <a:pt x="0" y="10127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658543" y="1408307"/>
            <a:ext cx="1116413" cy="1012713"/>
          </a:xfrm>
          <a:custGeom>
            <a:avLst/>
            <a:gdLst/>
            <a:ahLst/>
            <a:cxnLst/>
            <a:rect l="l" t="t" r="r" b="b"/>
            <a:pathLst>
              <a:path w="1116413" h="1012713">
                <a:moveTo>
                  <a:pt x="0" y="0"/>
                </a:moveTo>
                <a:lnTo>
                  <a:pt x="1116413" y="0"/>
                </a:lnTo>
                <a:lnTo>
                  <a:pt x="1116413" y="1012712"/>
                </a:lnTo>
                <a:lnTo>
                  <a:pt x="0" y="10127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4118536" y="2034638"/>
            <a:ext cx="380012" cy="169355"/>
            <a:chOff x="0" y="0"/>
            <a:chExt cx="100086" cy="4460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0086" cy="44604"/>
            </a:xfrm>
            <a:custGeom>
              <a:avLst/>
              <a:gdLst/>
              <a:ahLst/>
              <a:cxnLst/>
              <a:rect l="l" t="t" r="r" b="b"/>
              <a:pathLst>
                <a:path w="100086" h="44604">
                  <a:moveTo>
                    <a:pt x="22302" y="0"/>
                  </a:moveTo>
                  <a:lnTo>
                    <a:pt x="77784" y="0"/>
                  </a:lnTo>
                  <a:cubicBezTo>
                    <a:pt x="90101" y="0"/>
                    <a:pt x="100086" y="9985"/>
                    <a:pt x="100086" y="22302"/>
                  </a:cubicBezTo>
                  <a:lnTo>
                    <a:pt x="100086" y="22302"/>
                  </a:lnTo>
                  <a:cubicBezTo>
                    <a:pt x="100086" y="34619"/>
                    <a:pt x="90101" y="44604"/>
                    <a:pt x="77784" y="44604"/>
                  </a:cubicBezTo>
                  <a:lnTo>
                    <a:pt x="22302" y="44604"/>
                  </a:lnTo>
                  <a:cubicBezTo>
                    <a:pt x="9985" y="44604"/>
                    <a:pt x="0" y="34619"/>
                    <a:pt x="0" y="22302"/>
                  </a:cubicBezTo>
                  <a:lnTo>
                    <a:pt x="0" y="22302"/>
                  </a:lnTo>
                  <a:cubicBezTo>
                    <a:pt x="0" y="9985"/>
                    <a:pt x="9985" y="0"/>
                    <a:pt x="22302" y="0"/>
                  </a:cubicBezTo>
                  <a:close/>
                </a:path>
              </a:pathLst>
            </a:custGeom>
            <a:solidFill>
              <a:srgbClr val="D81B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00086" cy="92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2881582" y="4029366"/>
            <a:ext cx="3659996" cy="1050526"/>
          </a:xfrm>
          <a:custGeom>
            <a:avLst/>
            <a:gdLst/>
            <a:ahLst/>
            <a:cxnLst/>
            <a:rect l="l" t="t" r="r" b="b"/>
            <a:pathLst>
              <a:path w="3659996" h="1050526">
                <a:moveTo>
                  <a:pt x="0" y="0"/>
                </a:moveTo>
                <a:lnTo>
                  <a:pt x="3659996" y="0"/>
                </a:lnTo>
                <a:lnTo>
                  <a:pt x="3659996" y="1050526"/>
                </a:lnTo>
                <a:lnTo>
                  <a:pt x="0" y="1050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4748322" y="4501032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2409446" y="5971342"/>
            <a:ext cx="1580333" cy="1848343"/>
          </a:xfrm>
          <a:custGeom>
            <a:avLst/>
            <a:gdLst/>
            <a:ahLst/>
            <a:cxnLst/>
            <a:rect l="l" t="t" r="r" b="b"/>
            <a:pathLst>
              <a:path w="1580333" h="1848343">
                <a:moveTo>
                  <a:pt x="0" y="0"/>
                </a:moveTo>
                <a:lnTo>
                  <a:pt x="1580333" y="0"/>
                </a:lnTo>
                <a:lnTo>
                  <a:pt x="1580333" y="1848342"/>
                </a:lnTo>
                <a:lnTo>
                  <a:pt x="0" y="184834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3606256" y="5716781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26" name="Freeform 26"/>
          <p:cNvSpPr/>
          <p:nvPr/>
        </p:nvSpPr>
        <p:spPr>
          <a:xfrm>
            <a:off x="5028962" y="6193031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5869277" y="5763123"/>
            <a:ext cx="947860" cy="859816"/>
          </a:xfrm>
          <a:custGeom>
            <a:avLst/>
            <a:gdLst/>
            <a:ahLst/>
            <a:cxnLst/>
            <a:rect l="l" t="t" r="r" b="b"/>
            <a:pathLst>
              <a:path w="947860" h="859816">
                <a:moveTo>
                  <a:pt x="0" y="0"/>
                </a:moveTo>
                <a:lnTo>
                  <a:pt x="947859" y="0"/>
                </a:lnTo>
                <a:lnTo>
                  <a:pt x="947859" y="859816"/>
                </a:lnTo>
                <a:lnTo>
                  <a:pt x="0" y="8598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3606256" y="6701558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29" name="Freeform 29"/>
          <p:cNvSpPr/>
          <p:nvPr/>
        </p:nvSpPr>
        <p:spPr>
          <a:xfrm>
            <a:off x="5028962" y="7177808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6343207" y="6777117"/>
            <a:ext cx="947860" cy="859816"/>
          </a:xfrm>
          <a:custGeom>
            <a:avLst/>
            <a:gdLst/>
            <a:ahLst/>
            <a:cxnLst/>
            <a:rect l="l" t="t" r="r" b="b"/>
            <a:pathLst>
              <a:path w="947860" h="859816">
                <a:moveTo>
                  <a:pt x="0" y="0"/>
                </a:moveTo>
                <a:lnTo>
                  <a:pt x="947859" y="0"/>
                </a:lnTo>
                <a:lnTo>
                  <a:pt x="947859" y="859815"/>
                </a:lnTo>
                <a:lnTo>
                  <a:pt x="0" y="8598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5793619" y="7342283"/>
            <a:ext cx="380012" cy="169355"/>
            <a:chOff x="0" y="0"/>
            <a:chExt cx="100086" cy="4460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0086" cy="44604"/>
            </a:xfrm>
            <a:custGeom>
              <a:avLst/>
              <a:gdLst/>
              <a:ahLst/>
              <a:cxnLst/>
              <a:rect l="l" t="t" r="r" b="b"/>
              <a:pathLst>
                <a:path w="100086" h="44604">
                  <a:moveTo>
                    <a:pt x="22302" y="0"/>
                  </a:moveTo>
                  <a:lnTo>
                    <a:pt x="77784" y="0"/>
                  </a:lnTo>
                  <a:cubicBezTo>
                    <a:pt x="90101" y="0"/>
                    <a:pt x="100086" y="9985"/>
                    <a:pt x="100086" y="22302"/>
                  </a:cubicBezTo>
                  <a:lnTo>
                    <a:pt x="100086" y="22302"/>
                  </a:lnTo>
                  <a:cubicBezTo>
                    <a:pt x="100086" y="34619"/>
                    <a:pt x="90101" y="44604"/>
                    <a:pt x="77784" y="44604"/>
                  </a:cubicBezTo>
                  <a:lnTo>
                    <a:pt x="22302" y="44604"/>
                  </a:lnTo>
                  <a:cubicBezTo>
                    <a:pt x="9985" y="44604"/>
                    <a:pt x="0" y="34619"/>
                    <a:pt x="0" y="22302"/>
                  </a:cubicBezTo>
                  <a:lnTo>
                    <a:pt x="0" y="22302"/>
                  </a:lnTo>
                  <a:cubicBezTo>
                    <a:pt x="0" y="9985"/>
                    <a:pt x="9985" y="0"/>
                    <a:pt x="22302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00086" cy="92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0519567" y="5347043"/>
            <a:ext cx="1657323" cy="99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5774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x        </a:t>
            </a:r>
          </a:p>
        </p:txBody>
      </p:sp>
      <p:sp>
        <p:nvSpPr>
          <p:cNvPr id="35" name="Freeform 35"/>
          <p:cNvSpPr/>
          <p:nvPr/>
        </p:nvSpPr>
        <p:spPr>
          <a:xfrm>
            <a:off x="11957357" y="5697107"/>
            <a:ext cx="467067" cy="314687"/>
          </a:xfrm>
          <a:custGeom>
            <a:avLst/>
            <a:gdLst/>
            <a:ahLst/>
            <a:cxnLst/>
            <a:rect l="l" t="t" r="r" b="b"/>
            <a:pathLst>
              <a:path w="467067" h="314687">
                <a:moveTo>
                  <a:pt x="0" y="0"/>
                </a:moveTo>
                <a:lnTo>
                  <a:pt x="467068" y="0"/>
                </a:lnTo>
                <a:lnTo>
                  <a:pt x="467068" y="314687"/>
                </a:lnTo>
                <a:lnTo>
                  <a:pt x="0" y="314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12687062" y="5821556"/>
            <a:ext cx="97135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9815859" y="6957954"/>
            <a:ext cx="1580333" cy="1848343"/>
          </a:xfrm>
          <a:custGeom>
            <a:avLst/>
            <a:gdLst/>
            <a:ahLst/>
            <a:cxnLst/>
            <a:rect l="l" t="t" r="r" b="b"/>
            <a:pathLst>
              <a:path w="1580333" h="1848343">
                <a:moveTo>
                  <a:pt x="0" y="0"/>
                </a:moveTo>
                <a:lnTo>
                  <a:pt x="1580333" y="0"/>
                </a:lnTo>
                <a:lnTo>
                  <a:pt x="1580333" y="1848342"/>
                </a:lnTo>
                <a:lnTo>
                  <a:pt x="0" y="184834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0838552" y="6698526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39" name="Freeform 39"/>
          <p:cNvSpPr/>
          <p:nvPr/>
        </p:nvSpPr>
        <p:spPr>
          <a:xfrm>
            <a:off x="12127246" y="7177808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10838552" y="8132514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41" name="Freeform 41"/>
          <p:cNvSpPr/>
          <p:nvPr/>
        </p:nvSpPr>
        <p:spPr>
          <a:xfrm>
            <a:off x="12107270" y="8589059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2" name="Group 42"/>
          <p:cNvGrpSpPr/>
          <p:nvPr/>
        </p:nvGrpSpPr>
        <p:grpSpPr>
          <a:xfrm>
            <a:off x="12750845" y="8647993"/>
            <a:ext cx="380012" cy="169355"/>
            <a:chOff x="0" y="0"/>
            <a:chExt cx="100086" cy="4460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0086" cy="44604"/>
            </a:xfrm>
            <a:custGeom>
              <a:avLst/>
              <a:gdLst/>
              <a:ahLst/>
              <a:cxnLst/>
              <a:rect l="l" t="t" r="r" b="b"/>
              <a:pathLst>
                <a:path w="100086" h="44604">
                  <a:moveTo>
                    <a:pt x="22302" y="0"/>
                  </a:moveTo>
                  <a:lnTo>
                    <a:pt x="77784" y="0"/>
                  </a:lnTo>
                  <a:cubicBezTo>
                    <a:pt x="90101" y="0"/>
                    <a:pt x="100086" y="9985"/>
                    <a:pt x="100086" y="22302"/>
                  </a:cubicBezTo>
                  <a:lnTo>
                    <a:pt x="100086" y="22302"/>
                  </a:lnTo>
                  <a:cubicBezTo>
                    <a:pt x="100086" y="34619"/>
                    <a:pt x="90101" y="44604"/>
                    <a:pt x="77784" y="44604"/>
                  </a:cubicBezTo>
                  <a:lnTo>
                    <a:pt x="22302" y="44604"/>
                  </a:lnTo>
                  <a:cubicBezTo>
                    <a:pt x="9985" y="44604"/>
                    <a:pt x="0" y="34619"/>
                    <a:pt x="0" y="22302"/>
                  </a:cubicBezTo>
                  <a:lnTo>
                    <a:pt x="0" y="22302"/>
                  </a:lnTo>
                  <a:cubicBezTo>
                    <a:pt x="0" y="9985"/>
                    <a:pt x="9985" y="0"/>
                    <a:pt x="22302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00086" cy="92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12822538" y="6666466"/>
            <a:ext cx="1336127" cy="1187668"/>
          </a:xfrm>
          <a:custGeom>
            <a:avLst/>
            <a:gdLst/>
            <a:ahLst/>
            <a:cxnLst/>
            <a:rect l="l" t="t" r="r" b="b"/>
            <a:pathLst>
              <a:path w="1336127" h="1187668">
                <a:moveTo>
                  <a:pt x="0" y="0"/>
                </a:moveTo>
                <a:lnTo>
                  <a:pt x="1336127" y="0"/>
                </a:lnTo>
                <a:lnTo>
                  <a:pt x="1336127" y="1187668"/>
                </a:lnTo>
                <a:lnTo>
                  <a:pt x="0" y="118766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3276545" y="8054159"/>
            <a:ext cx="1336127" cy="1187668"/>
          </a:xfrm>
          <a:custGeom>
            <a:avLst/>
            <a:gdLst/>
            <a:ahLst/>
            <a:cxnLst/>
            <a:rect l="l" t="t" r="r" b="b"/>
            <a:pathLst>
              <a:path w="1336127" h="1187668">
                <a:moveTo>
                  <a:pt x="0" y="0"/>
                </a:moveTo>
                <a:lnTo>
                  <a:pt x="1336126" y="0"/>
                </a:lnTo>
                <a:lnTo>
                  <a:pt x="1336126" y="1187668"/>
                </a:lnTo>
                <a:lnTo>
                  <a:pt x="0" y="118766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AutoShape 47"/>
          <p:cNvSpPr/>
          <p:nvPr/>
        </p:nvSpPr>
        <p:spPr>
          <a:xfrm>
            <a:off x="13405927" y="7441566"/>
            <a:ext cx="67895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AutoShape 48"/>
          <p:cNvSpPr/>
          <p:nvPr/>
        </p:nvSpPr>
        <p:spPr>
          <a:xfrm>
            <a:off x="13844322" y="8740957"/>
            <a:ext cx="67895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14589410" y="7207025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AutoShape 50"/>
          <p:cNvSpPr/>
          <p:nvPr/>
        </p:nvSpPr>
        <p:spPr>
          <a:xfrm>
            <a:off x="15355378" y="7403148"/>
            <a:ext cx="97135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14655470" y="8507834"/>
            <a:ext cx="561280" cy="378162"/>
          </a:xfrm>
          <a:custGeom>
            <a:avLst/>
            <a:gdLst/>
            <a:ahLst/>
            <a:cxnLst/>
            <a:rect l="l" t="t" r="r" b="b"/>
            <a:pathLst>
              <a:path w="561280" h="378162">
                <a:moveTo>
                  <a:pt x="0" y="0"/>
                </a:moveTo>
                <a:lnTo>
                  <a:pt x="561280" y="0"/>
                </a:lnTo>
                <a:lnTo>
                  <a:pt x="561280" y="378162"/>
                </a:lnTo>
                <a:lnTo>
                  <a:pt x="0" y="3781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15357187" y="6622939"/>
            <a:ext cx="705375" cy="639855"/>
          </a:xfrm>
          <a:custGeom>
            <a:avLst/>
            <a:gdLst/>
            <a:ahLst/>
            <a:cxnLst/>
            <a:rect l="l" t="t" r="r" b="b"/>
            <a:pathLst>
              <a:path w="705375" h="639855">
                <a:moveTo>
                  <a:pt x="0" y="0"/>
                </a:moveTo>
                <a:lnTo>
                  <a:pt x="705375" y="0"/>
                </a:lnTo>
                <a:lnTo>
                  <a:pt x="705375" y="639854"/>
                </a:lnTo>
                <a:lnTo>
                  <a:pt x="0" y="63985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AutoShape 53"/>
          <p:cNvSpPr/>
          <p:nvPr/>
        </p:nvSpPr>
        <p:spPr>
          <a:xfrm>
            <a:off x="15774956" y="8867459"/>
            <a:ext cx="97135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15776766" y="8087250"/>
            <a:ext cx="705375" cy="639855"/>
          </a:xfrm>
          <a:custGeom>
            <a:avLst/>
            <a:gdLst/>
            <a:ahLst/>
            <a:cxnLst/>
            <a:rect l="l" t="t" r="r" b="b"/>
            <a:pathLst>
              <a:path w="705375" h="639855">
                <a:moveTo>
                  <a:pt x="0" y="0"/>
                </a:moveTo>
                <a:lnTo>
                  <a:pt x="705374" y="0"/>
                </a:lnTo>
                <a:lnTo>
                  <a:pt x="705374" y="639855"/>
                </a:lnTo>
                <a:lnTo>
                  <a:pt x="0" y="63985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5" name="Group 55"/>
          <p:cNvGrpSpPr/>
          <p:nvPr/>
        </p:nvGrpSpPr>
        <p:grpSpPr>
          <a:xfrm>
            <a:off x="15329863" y="8647993"/>
            <a:ext cx="380012" cy="169355"/>
            <a:chOff x="0" y="0"/>
            <a:chExt cx="100086" cy="4460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00086" cy="44604"/>
            </a:xfrm>
            <a:custGeom>
              <a:avLst/>
              <a:gdLst/>
              <a:ahLst/>
              <a:cxnLst/>
              <a:rect l="l" t="t" r="r" b="b"/>
              <a:pathLst>
                <a:path w="100086" h="44604">
                  <a:moveTo>
                    <a:pt x="22302" y="0"/>
                  </a:moveTo>
                  <a:lnTo>
                    <a:pt x="77784" y="0"/>
                  </a:lnTo>
                  <a:cubicBezTo>
                    <a:pt x="90101" y="0"/>
                    <a:pt x="100086" y="9985"/>
                    <a:pt x="100086" y="22302"/>
                  </a:cubicBezTo>
                  <a:lnTo>
                    <a:pt x="100086" y="22302"/>
                  </a:lnTo>
                  <a:cubicBezTo>
                    <a:pt x="100086" y="34619"/>
                    <a:pt x="90101" y="44604"/>
                    <a:pt x="77784" y="44604"/>
                  </a:cubicBezTo>
                  <a:lnTo>
                    <a:pt x="22302" y="44604"/>
                  </a:lnTo>
                  <a:cubicBezTo>
                    <a:pt x="9985" y="44604"/>
                    <a:pt x="0" y="34619"/>
                    <a:pt x="0" y="22302"/>
                  </a:cubicBezTo>
                  <a:lnTo>
                    <a:pt x="0" y="22302"/>
                  </a:lnTo>
                  <a:cubicBezTo>
                    <a:pt x="0" y="9985"/>
                    <a:pt x="9985" y="0"/>
                    <a:pt x="22302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00086" cy="92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9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137872" y="9219773"/>
            <a:ext cx="1267991" cy="523601"/>
            <a:chOff x="0" y="0"/>
            <a:chExt cx="1690655" cy="698135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71" name="Freeform 71"/>
          <p:cNvSpPr/>
          <p:nvPr/>
        </p:nvSpPr>
        <p:spPr>
          <a:xfrm>
            <a:off x="3515546" y="9126933"/>
            <a:ext cx="626101" cy="626101"/>
          </a:xfrm>
          <a:custGeom>
            <a:avLst/>
            <a:gdLst/>
            <a:ahLst/>
            <a:cxnLst/>
            <a:rect l="l" t="t" r="r" b="b"/>
            <a:pathLst>
              <a:path w="626101" h="626101">
                <a:moveTo>
                  <a:pt x="0" y="0"/>
                </a:moveTo>
                <a:lnTo>
                  <a:pt x="626101" y="0"/>
                </a:lnTo>
                <a:lnTo>
                  <a:pt x="626101" y="626101"/>
                </a:lnTo>
                <a:lnTo>
                  <a:pt x="0" y="6261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Freeform 72"/>
          <p:cNvSpPr/>
          <p:nvPr/>
        </p:nvSpPr>
        <p:spPr>
          <a:xfrm>
            <a:off x="6641310" y="9126933"/>
            <a:ext cx="671554" cy="671554"/>
          </a:xfrm>
          <a:custGeom>
            <a:avLst/>
            <a:gdLst/>
            <a:ahLst/>
            <a:cxnLst/>
            <a:rect l="l" t="t" r="r" b="b"/>
            <a:pathLst>
              <a:path w="671554" h="671554">
                <a:moveTo>
                  <a:pt x="0" y="0"/>
                </a:moveTo>
                <a:lnTo>
                  <a:pt x="671554" y="0"/>
                </a:lnTo>
                <a:lnTo>
                  <a:pt x="671554" y="671555"/>
                </a:lnTo>
                <a:lnTo>
                  <a:pt x="0" y="67155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3" name="Group 73"/>
          <p:cNvGrpSpPr/>
          <p:nvPr/>
        </p:nvGrpSpPr>
        <p:grpSpPr>
          <a:xfrm rot="-10800000">
            <a:off x="1169380" y="9200910"/>
            <a:ext cx="1267991" cy="523601"/>
            <a:chOff x="0" y="0"/>
            <a:chExt cx="1690655" cy="698135"/>
          </a:xfrm>
        </p:grpSpPr>
        <p:grpSp>
          <p:nvGrpSpPr>
            <p:cNvPr id="74" name="Group 74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86" name="Freeform 86"/>
          <p:cNvSpPr/>
          <p:nvPr/>
        </p:nvSpPr>
        <p:spPr>
          <a:xfrm>
            <a:off x="187558" y="132273"/>
            <a:ext cx="790785" cy="790785"/>
          </a:xfrm>
          <a:custGeom>
            <a:avLst/>
            <a:gdLst/>
            <a:ahLst/>
            <a:cxnLst/>
            <a:rect l="l" t="t" r="r" b="b"/>
            <a:pathLst>
              <a:path w="790785" h="790785">
                <a:moveTo>
                  <a:pt x="0" y="0"/>
                </a:moveTo>
                <a:lnTo>
                  <a:pt x="790785" y="0"/>
                </a:lnTo>
                <a:lnTo>
                  <a:pt x="790785" y="790785"/>
                </a:lnTo>
                <a:lnTo>
                  <a:pt x="0" y="790785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7" name="TextBox 87"/>
          <p:cNvSpPr txBox="1"/>
          <p:nvPr/>
        </p:nvSpPr>
        <p:spPr>
          <a:xfrm>
            <a:off x="9932166" y="262850"/>
            <a:ext cx="917298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940368" y="496910"/>
            <a:ext cx="5542423" cy="697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7"/>
              </a:lnSpc>
            </a:pPr>
            <a:r>
              <a:rPr lang="en-US" sz="5131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 Équations carrées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1477385" y="457351"/>
            <a:ext cx="6362317" cy="801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5086" b="1">
                <a:solidFill>
                  <a:srgbClr val="E90B0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 </a:t>
            </a:r>
            <a:r>
              <a:rPr lang="en-US" sz="508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 un nombre positif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2623258" y="2762715"/>
            <a:ext cx="3443207" cy="759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</a:pPr>
            <a:r>
              <a:rPr lang="en-US" sz="4780" u="sng">
                <a:solidFill>
                  <a:srgbClr val="E5253C"/>
                </a:solidFill>
                <a:latin typeface="Chunk Five"/>
                <a:ea typeface="Chunk Five"/>
                <a:cs typeface="Chunk Five"/>
                <a:sym typeface="Chunk Five"/>
              </a:rPr>
              <a:t>Exemples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2473023" y="3961661"/>
            <a:ext cx="21550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2876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7586210" y="262850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8722892" y="344581"/>
            <a:ext cx="251729" cy="57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  <a:spcBef>
                <a:spcPct val="0"/>
              </a:spcBef>
            </a:pPr>
            <a:r>
              <a:rPr lang="en-US" sz="3359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949320" y="1637118"/>
            <a:ext cx="9579599" cy="80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5086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L'équation admet deux solutions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1954819" y="1410898"/>
            <a:ext cx="1176038" cy="101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6"/>
              </a:lnSpc>
              <a:spcBef>
                <a:spcPct val="0"/>
              </a:spcBef>
            </a:pPr>
            <a:r>
              <a:rPr lang="en-US" sz="5997" b="1">
                <a:solidFill>
                  <a:srgbClr val="D81B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5150690" y="1410898"/>
            <a:ext cx="1176038" cy="101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6"/>
              </a:lnSpc>
              <a:spcBef>
                <a:spcPct val="0"/>
              </a:spcBef>
            </a:pPr>
            <a:r>
              <a:rPr lang="en-US" sz="5997" b="1">
                <a:solidFill>
                  <a:srgbClr val="D81B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3102115" y="1553524"/>
            <a:ext cx="879186" cy="994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7"/>
              </a:lnSpc>
            </a:pPr>
            <a:r>
              <a:rPr lang="en-US" sz="635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5425909" y="4029904"/>
            <a:ext cx="917298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079953" y="4029904"/>
            <a:ext cx="1819653" cy="995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4"/>
              </a:lnSpc>
              <a:spcBef>
                <a:spcPct val="0"/>
              </a:spcBef>
            </a:pPr>
            <a:r>
              <a:rPr lang="en-US" sz="590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216635" y="4111635"/>
            <a:ext cx="251729" cy="578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  <a:spcBef>
                <a:spcPct val="0"/>
              </a:spcBef>
            </a:pPr>
            <a:r>
              <a:rPr lang="en-US" sz="3359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6173631" y="5839185"/>
            <a:ext cx="998483" cy="87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  <a:spcBef>
                <a:spcPct val="0"/>
              </a:spcBef>
            </a:pPr>
            <a:r>
              <a:rPr lang="en-US" sz="509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647561" y="6853179"/>
            <a:ext cx="998483" cy="87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  <a:spcBef>
                <a:spcPct val="0"/>
              </a:spcBef>
            </a:pPr>
            <a:r>
              <a:rPr lang="en-US" sz="509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1528920" y="5219823"/>
            <a:ext cx="244990" cy="56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3"/>
              </a:lnSpc>
              <a:spcBef>
                <a:spcPct val="0"/>
              </a:spcBef>
            </a:pPr>
            <a:r>
              <a:rPr lang="en-US" sz="3269" dirty="0">
                <a:solidFill>
                  <a:srgbClr val="000000"/>
                </a:solidFill>
                <a:latin typeface="Chunk Five"/>
                <a:ea typeface="Chunk Five"/>
                <a:cs typeface="Chunk Five"/>
                <a:sym typeface="Chunk Five"/>
              </a:rPr>
              <a:t>2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2651331" y="5001229"/>
            <a:ext cx="1042812" cy="91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5"/>
              </a:lnSpc>
              <a:spcBef>
                <a:spcPct val="0"/>
              </a:spcBef>
            </a:pPr>
            <a:r>
              <a:rPr lang="en-US" sz="53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2615601" y="5758272"/>
            <a:ext cx="1042812" cy="91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5"/>
              </a:lnSpc>
              <a:spcBef>
                <a:spcPct val="0"/>
              </a:spcBef>
            </a:pPr>
            <a:r>
              <a:rPr lang="en-US" sz="53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3405927" y="6810053"/>
            <a:ext cx="728910" cy="63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6"/>
              </a:lnSpc>
              <a:spcBef>
                <a:spcPct val="0"/>
              </a:spcBef>
            </a:pPr>
            <a:r>
              <a:rPr lang="en-US" sz="37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3405927" y="7327397"/>
            <a:ext cx="728910" cy="63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6"/>
              </a:lnSpc>
              <a:spcBef>
                <a:spcPct val="0"/>
              </a:spcBef>
            </a:pPr>
            <a:r>
              <a:rPr lang="en-US" sz="37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3844322" y="8109444"/>
            <a:ext cx="728910" cy="63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6"/>
              </a:lnSpc>
              <a:spcBef>
                <a:spcPct val="0"/>
              </a:spcBef>
            </a:pPr>
            <a:r>
              <a:rPr lang="en-US" sz="37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3844322" y="8626787"/>
            <a:ext cx="728910" cy="63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6"/>
              </a:lnSpc>
              <a:spcBef>
                <a:spcPct val="0"/>
              </a:spcBef>
            </a:pPr>
            <a:r>
              <a:rPr lang="en-US" sz="37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5583681" y="6681314"/>
            <a:ext cx="743047" cy="64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  <a:spcBef>
                <a:spcPct val="0"/>
              </a:spcBef>
            </a:pPr>
            <a:r>
              <a:rPr lang="en-US" sz="37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6003259" y="8145625"/>
            <a:ext cx="743047" cy="64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  <a:spcBef>
                <a:spcPct val="0"/>
              </a:spcBef>
            </a:pPr>
            <a:r>
              <a:rPr lang="en-US" sz="37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5312615" y="7331456"/>
            <a:ext cx="1042812" cy="65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5"/>
              </a:lnSpc>
              <a:spcBef>
                <a:spcPct val="0"/>
              </a:spcBef>
            </a:pPr>
            <a:r>
              <a:rPr lang="en-US" sz="38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5703495" y="8843647"/>
            <a:ext cx="1042812" cy="655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5"/>
              </a:lnSpc>
              <a:spcBef>
                <a:spcPct val="0"/>
              </a:spcBef>
            </a:pPr>
            <a:r>
              <a:rPr lang="en-US" sz="38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033125" y="9078935"/>
            <a:ext cx="2830663" cy="719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9"/>
              </a:lnSpc>
              <a:spcBef>
                <a:spcPct val="0"/>
              </a:spcBef>
            </a:pPr>
            <a:r>
              <a:rPr lang="en-US" sz="418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3905" y="3594733"/>
            <a:ext cx="597631" cy="651369"/>
          </a:xfrm>
          <a:custGeom>
            <a:avLst/>
            <a:gdLst/>
            <a:ahLst/>
            <a:cxnLst/>
            <a:rect l="l" t="t" r="r" b="b"/>
            <a:pathLst>
              <a:path w="597631" h="651369">
                <a:moveTo>
                  <a:pt x="0" y="0"/>
                </a:moveTo>
                <a:lnTo>
                  <a:pt x="597631" y="0"/>
                </a:lnTo>
                <a:lnTo>
                  <a:pt x="597631" y="651369"/>
                </a:lnTo>
                <a:lnTo>
                  <a:pt x="0" y="651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60548" y="2878219"/>
            <a:ext cx="2884904" cy="288490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2041536" y="3617482"/>
            <a:ext cx="268855" cy="605871"/>
          </a:xfrm>
          <a:custGeom>
            <a:avLst/>
            <a:gdLst/>
            <a:ahLst/>
            <a:cxnLst/>
            <a:rect l="l" t="t" r="r" b="b"/>
            <a:pathLst>
              <a:path w="268855" h="605871">
                <a:moveTo>
                  <a:pt x="0" y="0"/>
                </a:moveTo>
                <a:lnTo>
                  <a:pt x="268856" y="0"/>
                </a:lnTo>
                <a:lnTo>
                  <a:pt x="268856" y="605871"/>
                </a:lnTo>
                <a:lnTo>
                  <a:pt x="0" y="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13566" y="542484"/>
            <a:ext cx="969507" cy="620888"/>
          </a:xfrm>
          <a:custGeom>
            <a:avLst/>
            <a:gdLst/>
            <a:ahLst/>
            <a:cxnLst/>
            <a:rect l="l" t="t" r="r" b="b"/>
            <a:pathLst>
              <a:path w="969507" h="620888">
                <a:moveTo>
                  <a:pt x="0" y="0"/>
                </a:moveTo>
                <a:lnTo>
                  <a:pt x="969507" y="0"/>
                </a:lnTo>
                <a:lnTo>
                  <a:pt x="969507" y="620888"/>
                </a:lnTo>
                <a:lnTo>
                  <a:pt x="0" y="6208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1045" y="2538056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9" y="0"/>
                </a:lnTo>
                <a:lnTo>
                  <a:pt x="582309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875657" y="3369572"/>
            <a:ext cx="3659996" cy="1050526"/>
          </a:xfrm>
          <a:custGeom>
            <a:avLst/>
            <a:gdLst/>
            <a:ahLst/>
            <a:cxnLst/>
            <a:rect l="l" t="t" r="r" b="b"/>
            <a:pathLst>
              <a:path w="3659996" h="1050526">
                <a:moveTo>
                  <a:pt x="0" y="0"/>
                </a:moveTo>
                <a:lnTo>
                  <a:pt x="3659996" y="0"/>
                </a:lnTo>
                <a:lnTo>
                  <a:pt x="3659996" y="1050526"/>
                </a:lnTo>
                <a:lnTo>
                  <a:pt x="0" y="10505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8137872" y="9219773"/>
            <a:ext cx="1267991" cy="523601"/>
            <a:chOff x="0" y="0"/>
            <a:chExt cx="1690655" cy="69813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2" name="Freeform 22"/>
          <p:cNvSpPr/>
          <p:nvPr/>
        </p:nvSpPr>
        <p:spPr>
          <a:xfrm>
            <a:off x="3515546" y="9126933"/>
            <a:ext cx="626101" cy="626101"/>
          </a:xfrm>
          <a:custGeom>
            <a:avLst/>
            <a:gdLst/>
            <a:ahLst/>
            <a:cxnLst/>
            <a:rect l="l" t="t" r="r" b="b"/>
            <a:pathLst>
              <a:path w="626101" h="626101">
                <a:moveTo>
                  <a:pt x="0" y="0"/>
                </a:moveTo>
                <a:lnTo>
                  <a:pt x="626101" y="0"/>
                </a:lnTo>
                <a:lnTo>
                  <a:pt x="626101" y="626101"/>
                </a:lnTo>
                <a:lnTo>
                  <a:pt x="0" y="6261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6641310" y="9126933"/>
            <a:ext cx="671554" cy="671554"/>
          </a:xfrm>
          <a:custGeom>
            <a:avLst/>
            <a:gdLst/>
            <a:ahLst/>
            <a:cxnLst/>
            <a:rect l="l" t="t" r="r" b="b"/>
            <a:pathLst>
              <a:path w="671554" h="671554">
                <a:moveTo>
                  <a:pt x="0" y="0"/>
                </a:moveTo>
                <a:lnTo>
                  <a:pt x="671554" y="0"/>
                </a:lnTo>
                <a:lnTo>
                  <a:pt x="671554" y="671555"/>
                </a:lnTo>
                <a:lnTo>
                  <a:pt x="0" y="6715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1169380" y="9200910"/>
            <a:ext cx="1267991" cy="523601"/>
            <a:chOff x="0" y="0"/>
            <a:chExt cx="1690655" cy="698135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9748221" y="1554149"/>
            <a:ext cx="6028545" cy="656085"/>
          </a:xfrm>
          <a:custGeom>
            <a:avLst/>
            <a:gdLst/>
            <a:ahLst/>
            <a:cxnLst/>
            <a:rect l="l" t="t" r="r" b="b"/>
            <a:pathLst>
              <a:path w="6028545" h="656085">
                <a:moveTo>
                  <a:pt x="0" y="0"/>
                </a:moveTo>
                <a:lnTo>
                  <a:pt x="6028545" y="0"/>
                </a:lnTo>
                <a:lnTo>
                  <a:pt x="6028545" y="656085"/>
                </a:lnTo>
                <a:lnTo>
                  <a:pt x="0" y="65608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8793" b="-187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9997102" y="1291299"/>
            <a:ext cx="5300782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b      c</a:t>
            </a: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</a:t>
            </a:r>
            <a:r>
              <a:rPr lang="en-US" sz="5772">
                <a:solidFill>
                  <a:srgbClr val="1830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d</a:t>
            </a:r>
            <a:r>
              <a:rPr lang="en-US" sz="57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39" name="Freeform 39"/>
          <p:cNvSpPr/>
          <p:nvPr/>
        </p:nvSpPr>
        <p:spPr>
          <a:xfrm>
            <a:off x="14628520" y="2382919"/>
            <a:ext cx="468890" cy="611928"/>
          </a:xfrm>
          <a:custGeom>
            <a:avLst/>
            <a:gdLst/>
            <a:ahLst/>
            <a:cxnLst/>
            <a:rect l="l" t="t" r="r" b="b"/>
            <a:pathLst>
              <a:path w="468890" h="611928">
                <a:moveTo>
                  <a:pt x="0" y="0"/>
                </a:moveTo>
                <a:lnTo>
                  <a:pt x="468889" y="0"/>
                </a:lnTo>
                <a:lnTo>
                  <a:pt x="468889" y="611928"/>
                </a:lnTo>
                <a:lnTo>
                  <a:pt x="0" y="61192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 flipH="1">
            <a:off x="13311483" y="2391991"/>
            <a:ext cx="446813" cy="583117"/>
          </a:xfrm>
          <a:custGeom>
            <a:avLst/>
            <a:gdLst/>
            <a:ahLst/>
            <a:cxnLst/>
            <a:rect l="l" t="t" r="r" b="b"/>
            <a:pathLst>
              <a:path w="446813" h="583117">
                <a:moveTo>
                  <a:pt x="446813" y="0"/>
                </a:moveTo>
                <a:lnTo>
                  <a:pt x="0" y="0"/>
                </a:lnTo>
                <a:lnTo>
                  <a:pt x="0" y="583117"/>
                </a:lnTo>
                <a:lnTo>
                  <a:pt x="446813" y="583117"/>
                </a:lnTo>
                <a:lnTo>
                  <a:pt x="44681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2238828" y="1494001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39" y="0"/>
                </a:lnTo>
                <a:lnTo>
                  <a:pt x="682139" y="776382"/>
                </a:lnTo>
                <a:lnTo>
                  <a:pt x="0" y="77638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 flipH="1">
            <a:off x="11836103" y="2359653"/>
            <a:ext cx="532793" cy="606403"/>
          </a:xfrm>
          <a:custGeom>
            <a:avLst/>
            <a:gdLst/>
            <a:ahLst/>
            <a:cxnLst/>
            <a:rect l="l" t="t" r="r" b="b"/>
            <a:pathLst>
              <a:path w="532793" h="606403">
                <a:moveTo>
                  <a:pt x="532793" y="0"/>
                </a:moveTo>
                <a:lnTo>
                  <a:pt x="0" y="0"/>
                </a:lnTo>
                <a:lnTo>
                  <a:pt x="0" y="606403"/>
                </a:lnTo>
                <a:lnTo>
                  <a:pt x="532793" y="606403"/>
                </a:lnTo>
                <a:lnTo>
                  <a:pt x="532793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3029679" y="3276350"/>
            <a:ext cx="3643194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2x + 4      8</a:t>
            </a:r>
            <a:r>
              <a:rPr lang="en-US" sz="577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44" name="Freeform 44"/>
          <p:cNvSpPr/>
          <p:nvPr/>
        </p:nvSpPr>
        <p:spPr>
          <a:xfrm>
            <a:off x="5187137" y="3506644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40" y="0"/>
                </a:lnTo>
                <a:lnTo>
                  <a:pt x="682140" y="776382"/>
                </a:lnTo>
                <a:lnTo>
                  <a:pt x="0" y="77638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8981504" y="3276350"/>
            <a:ext cx="3581519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2x       8 - 4</a:t>
            </a:r>
            <a:r>
              <a:rPr lang="en-US" sz="577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46" name="Freeform 46"/>
          <p:cNvSpPr/>
          <p:nvPr/>
        </p:nvSpPr>
        <p:spPr>
          <a:xfrm>
            <a:off x="10028799" y="3446421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39" y="0"/>
                </a:lnTo>
                <a:lnTo>
                  <a:pt x="682139" y="776382"/>
                </a:lnTo>
                <a:lnTo>
                  <a:pt x="0" y="7763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4507157" y="4488152"/>
            <a:ext cx="2604254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2x       4</a:t>
            </a:r>
            <a:r>
              <a:rPr lang="en-US" sz="577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48" name="Freeform 48"/>
          <p:cNvSpPr/>
          <p:nvPr/>
        </p:nvSpPr>
        <p:spPr>
          <a:xfrm>
            <a:off x="5468214" y="4707227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39" y="0"/>
                </a:lnTo>
                <a:lnTo>
                  <a:pt x="682139" y="776382"/>
                </a:lnTo>
                <a:lnTo>
                  <a:pt x="0" y="7763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9240647" y="4698192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39" y="0"/>
                </a:lnTo>
                <a:lnTo>
                  <a:pt x="682139" y="776383"/>
                </a:lnTo>
                <a:lnTo>
                  <a:pt x="0" y="776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AutoShape 50"/>
          <p:cNvSpPr/>
          <p:nvPr/>
        </p:nvSpPr>
        <p:spPr>
          <a:xfrm>
            <a:off x="10186056" y="5137688"/>
            <a:ext cx="971350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13269369" y="4774186"/>
            <a:ext cx="682139" cy="776382"/>
          </a:xfrm>
          <a:custGeom>
            <a:avLst/>
            <a:gdLst/>
            <a:ahLst/>
            <a:cxnLst/>
            <a:rect l="l" t="t" r="r" b="b"/>
            <a:pathLst>
              <a:path w="682139" h="776382">
                <a:moveTo>
                  <a:pt x="0" y="0"/>
                </a:moveTo>
                <a:lnTo>
                  <a:pt x="682139" y="0"/>
                </a:lnTo>
                <a:lnTo>
                  <a:pt x="682139" y="776383"/>
                </a:lnTo>
                <a:lnTo>
                  <a:pt x="0" y="776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3029679" y="4818728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7423828" y="4704537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2"/>
                </a:lnTo>
                <a:lnTo>
                  <a:pt x="0" y="47464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11419328" y="4870501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0" y="0"/>
                </a:lnTo>
                <a:lnTo>
                  <a:pt x="833550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582762" y="8393783"/>
            <a:ext cx="7315200" cy="27432"/>
          </a:xfrm>
          <a:custGeom>
            <a:avLst/>
            <a:gdLst/>
            <a:ahLst/>
            <a:cxnLst/>
            <a:rect l="l" t="t" r="r" b="b"/>
            <a:pathLst>
              <a:path w="7315200" h="27432">
                <a:moveTo>
                  <a:pt x="0" y="0"/>
                </a:moveTo>
                <a:lnTo>
                  <a:pt x="7315200" y="0"/>
                </a:lnTo>
                <a:lnTo>
                  <a:pt x="7315200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1547461" y="7672995"/>
            <a:ext cx="6554601" cy="24580"/>
          </a:xfrm>
          <a:custGeom>
            <a:avLst/>
            <a:gdLst/>
            <a:ahLst/>
            <a:cxnLst/>
            <a:rect l="l" t="t" r="r" b="b"/>
            <a:pathLst>
              <a:path w="6554601" h="24580">
                <a:moveTo>
                  <a:pt x="0" y="0"/>
                </a:moveTo>
                <a:lnTo>
                  <a:pt x="6554602" y="0"/>
                </a:lnTo>
                <a:lnTo>
                  <a:pt x="6554602" y="24580"/>
                </a:lnTo>
                <a:lnTo>
                  <a:pt x="0" y="2458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Freeform 57"/>
          <p:cNvSpPr/>
          <p:nvPr/>
        </p:nvSpPr>
        <p:spPr>
          <a:xfrm>
            <a:off x="4268883" y="7573338"/>
            <a:ext cx="156307" cy="156307"/>
          </a:xfrm>
          <a:custGeom>
            <a:avLst/>
            <a:gdLst/>
            <a:ahLst/>
            <a:cxnLst/>
            <a:rect l="l" t="t" r="r" b="b"/>
            <a:pathLst>
              <a:path w="156307" h="156307">
                <a:moveTo>
                  <a:pt x="0" y="0"/>
                </a:moveTo>
                <a:lnTo>
                  <a:pt x="156307" y="0"/>
                </a:lnTo>
                <a:lnTo>
                  <a:pt x="156307" y="156307"/>
                </a:lnTo>
                <a:lnTo>
                  <a:pt x="0" y="15630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TextBox 58"/>
          <p:cNvSpPr txBox="1"/>
          <p:nvPr/>
        </p:nvSpPr>
        <p:spPr>
          <a:xfrm>
            <a:off x="4119992" y="7771733"/>
            <a:ext cx="433494" cy="411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2475">
                <a:solidFill>
                  <a:srgbClr val="F73140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</a:p>
        </p:txBody>
      </p:sp>
      <p:sp>
        <p:nvSpPr>
          <p:cNvPr id="59" name="TextBox 59"/>
          <p:cNvSpPr txBox="1"/>
          <p:nvPr/>
        </p:nvSpPr>
        <p:spPr>
          <a:xfrm rot="-3680491">
            <a:off x="3751721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60" name="Freeform 60"/>
          <p:cNvSpPr/>
          <p:nvPr/>
        </p:nvSpPr>
        <p:spPr>
          <a:xfrm>
            <a:off x="7558224" y="3683097"/>
            <a:ext cx="833550" cy="474641"/>
          </a:xfrm>
          <a:custGeom>
            <a:avLst/>
            <a:gdLst/>
            <a:ahLst/>
            <a:cxnLst/>
            <a:rect l="l" t="t" r="r" b="b"/>
            <a:pathLst>
              <a:path w="833550" h="474641">
                <a:moveTo>
                  <a:pt x="0" y="0"/>
                </a:moveTo>
                <a:lnTo>
                  <a:pt x="833551" y="0"/>
                </a:lnTo>
                <a:lnTo>
                  <a:pt x="833551" y="474641"/>
                </a:lnTo>
                <a:lnTo>
                  <a:pt x="0" y="47464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TextBox 61"/>
          <p:cNvSpPr txBox="1"/>
          <p:nvPr/>
        </p:nvSpPr>
        <p:spPr>
          <a:xfrm>
            <a:off x="-265594" y="5930111"/>
            <a:ext cx="16195500" cy="70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4"/>
              </a:lnSpc>
              <a:spcBef>
                <a:spcPct val="0"/>
              </a:spcBef>
            </a:pPr>
            <a:r>
              <a:rPr lang="en-US" sz="416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Représenter l’ensemble des nombres x  qui vérifient</a:t>
            </a:r>
          </a:p>
        </p:txBody>
      </p:sp>
      <p:sp>
        <p:nvSpPr>
          <p:cNvPr id="62" name="Freeform 62"/>
          <p:cNvSpPr/>
          <p:nvPr/>
        </p:nvSpPr>
        <p:spPr>
          <a:xfrm>
            <a:off x="15855023" y="6064950"/>
            <a:ext cx="568130" cy="646621"/>
          </a:xfrm>
          <a:custGeom>
            <a:avLst/>
            <a:gdLst/>
            <a:ahLst/>
            <a:cxnLst/>
            <a:rect l="l" t="t" r="r" b="b"/>
            <a:pathLst>
              <a:path w="568130" h="646621">
                <a:moveTo>
                  <a:pt x="0" y="0"/>
                </a:moveTo>
                <a:lnTo>
                  <a:pt x="568130" y="0"/>
                </a:lnTo>
                <a:lnTo>
                  <a:pt x="568130" y="646621"/>
                </a:lnTo>
                <a:lnTo>
                  <a:pt x="0" y="64662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235403" y="174766"/>
            <a:ext cx="678162" cy="678162"/>
          </a:xfrm>
          <a:custGeom>
            <a:avLst/>
            <a:gdLst/>
            <a:ahLst/>
            <a:cxnLst/>
            <a:rect l="l" t="t" r="r" b="b"/>
            <a:pathLst>
              <a:path w="678162" h="678162">
                <a:moveTo>
                  <a:pt x="0" y="0"/>
                </a:moveTo>
                <a:lnTo>
                  <a:pt x="678163" y="0"/>
                </a:lnTo>
                <a:lnTo>
                  <a:pt x="678163" y="678162"/>
                </a:lnTo>
                <a:lnTo>
                  <a:pt x="0" y="678162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TextBox 64"/>
          <p:cNvSpPr txBox="1"/>
          <p:nvPr/>
        </p:nvSpPr>
        <p:spPr>
          <a:xfrm>
            <a:off x="2198980" y="413238"/>
            <a:ext cx="6782524" cy="697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7"/>
              </a:lnSpc>
            </a:pPr>
            <a:r>
              <a:rPr lang="en-US" sz="5131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Résoudre une inéquation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620896" y="2480970"/>
            <a:ext cx="3443207" cy="653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</a:pPr>
            <a:r>
              <a:rPr lang="en-US" sz="4780" u="sng">
                <a:solidFill>
                  <a:srgbClr val="E5253C"/>
                </a:solidFill>
                <a:latin typeface="Anton"/>
                <a:ea typeface="Anton"/>
                <a:cs typeface="Anton"/>
                <a:sym typeface="Anton"/>
              </a:rPr>
              <a:t>Exemple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622865" y="2461920"/>
            <a:ext cx="688618" cy="44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3"/>
              </a:lnSpc>
            </a:pPr>
            <a:r>
              <a:rPr lang="en-US" sz="327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Ou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033125" y="9078935"/>
            <a:ext cx="2830663" cy="719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9"/>
              </a:lnSpc>
              <a:spcBef>
                <a:spcPct val="0"/>
              </a:spcBef>
            </a:pPr>
            <a:r>
              <a:rPr lang="en-US" sz="418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641045" y="1428797"/>
            <a:ext cx="7569727" cy="77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4"/>
              </a:lnSpc>
              <a:spcBef>
                <a:spcPct val="0"/>
              </a:spcBef>
            </a:pPr>
            <a:r>
              <a:rPr lang="en-US" sz="456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s'exprimer sous la forme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571703" y="4479117"/>
            <a:ext cx="531603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1830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      </a:t>
            </a:r>
            <a:r>
              <a:rPr lang="en-US" sz="577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0063166" y="4194964"/>
            <a:ext cx="1042812" cy="91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5"/>
              </a:lnSpc>
              <a:spcBef>
                <a:spcPct val="0"/>
              </a:spcBef>
            </a:pPr>
            <a:r>
              <a:rPr lang="en-US" sz="53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0114594" y="5074404"/>
            <a:ext cx="1042812" cy="91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5"/>
              </a:lnSpc>
              <a:spcBef>
                <a:spcPct val="0"/>
              </a:spcBef>
            </a:pPr>
            <a:r>
              <a:rPr lang="en-US" sz="531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2600425" y="4555111"/>
            <a:ext cx="531603" cy="1091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1"/>
              </a:lnSpc>
              <a:spcBef>
                <a:spcPct val="0"/>
              </a:spcBef>
            </a:pPr>
            <a:r>
              <a:rPr lang="en-US" sz="5772" b="1">
                <a:solidFill>
                  <a:srgbClr val="F731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      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4054598" y="4599005"/>
            <a:ext cx="1042812" cy="91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5"/>
              </a:lnSpc>
              <a:spcBef>
                <a:spcPct val="0"/>
              </a:spcBef>
            </a:pPr>
            <a:r>
              <a:rPr lang="en-US" sz="531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74" name="TextBox 74"/>
          <p:cNvSpPr txBox="1"/>
          <p:nvPr/>
        </p:nvSpPr>
        <p:spPr>
          <a:xfrm rot="-3680491">
            <a:off x="3992085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75" name="TextBox 75"/>
          <p:cNvSpPr txBox="1"/>
          <p:nvPr/>
        </p:nvSpPr>
        <p:spPr>
          <a:xfrm rot="-3680491">
            <a:off x="4232450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76" name="TextBox 76"/>
          <p:cNvSpPr txBox="1"/>
          <p:nvPr/>
        </p:nvSpPr>
        <p:spPr>
          <a:xfrm rot="-3680491">
            <a:off x="4472814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77" name="TextBox 77"/>
          <p:cNvSpPr txBox="1"/>
          <p:nvPr/>
        </p:nvSpPr>
        <p:spPr>
          <a:xfrm rot="-3680491">
            <a:off x="4713178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78" name="TextBox 78"/>
          <p:cNvSpPr txBox="1"/>
          <p:nvPr/>
        </p:nvSpPr>
        <p:spPr>
          <a:xfrm rot="-3680491">
            <a:off x="4953542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79" name="TextBox 79"/>
          <p:cNvSpPr txBox="1"/>
          <p:nvPr/>
        </p:nvSpPr>
        <p:spPr>
          <a:xfrm rot="-3680491">
            <a:off x="5193907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0" name="TextBox 80"/>
          <p:cNvSpPr txBox="1"/>
          <p:nvPr/>
        </p:nvSpPr>
        <p:spPr>
          <a:xfrm rot="-3680491">
            <a:off x="5434271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1" name="TextBox 81"/>
          <p:cNvSpPr txBox="1"/>
          <p:nvPr/>
        </p:nvSpPr>
        <p:spPr>
          <a:xfrm rot="-3680491">
            <a:off x="5674635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2" name="TextBox 82"/>
          <p:cNvSpPr txBox="1"/>
          <p:nvPr/>
        </p:nvSpPr>
        <p:spPr>
          <a:xfrm rot="-3680491">
            <a:off x="5915000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3" name="TextBox 83"/>
          <p:cNvSpPr txBox="1"/>
          <p:nvPr/>
        </p:nvSpPr>
        <p:spPr>
          <a:xfrm rot="-3680491">
            <a:off x="6155364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4" name="TextBox 84"/>
          <p:cNvSpPr txBox="1"/>
          <p:nvPr/>
        </p:nvSpPr>
        <p:spPr>
          <a:xfrm rot="-3680491">
            <a:off x="6395728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5" name="TextBox 85"/>
          <p:cNvSpPr txBox="1"/>
          <p:nvPr/>
        </p:nvSpPr>
        <p:spPr>
          <a:xfrm rot="-3680491">
            <a:off x="6636092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6" name="TextBox 86"/>
          <p:cNvSpPr txBox="1"/>
          <p:nvPr/>
        </p:nvSpPr>
        <p:spPr>
          <a:xfrm rot="-3680491">
            <a:off x="6876457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7" name="TextBox 87"/>
          <p:cNvSpPr txBox="1"/>
          <p:nvPr/>
        </p:nvSpPr>
        <p:spPr>
          <a:xfrm rot="-3680491">
            <a:off x="7116821" y="6884482"/>
            <a:ext cx="1531623" cy="133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  <a:spcBef>
                <a:spcPct val="0"/>
              </a:spcBef>
            </a:pPr>
            <a:r>
              <a:rPr lang="en-US" sz="7800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5297884" y="5874450"/>
            <a:ext cx="442753" cy="917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1"/>
              </a:lnSpc>
              <a:spcBef>
                <a:spcPct val="0"/>
              </a:spcBef>
            </a:pPr>
            <a:r>
              <a:rPr lang="en-US" sz="4807" b="1">
                <a:solidFill>
                  <a:srgbClr val="F7314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x       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6509013" y="5920586"/>
            <a:ext cx="868521" cy="75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  <a:spcBef>
                <a:spcPct val="0"/>
              </a:spcBef>
            </a:pPr>
            <a:r>
              <a:rPr lang="en-US" sz="4423" b="1">
                <a:solidFill>
                  <a:srgbClr val="F731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9405863" y="7163137"/>
            <a:ext cx="8167847" cy="144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4"/>
              </a:lnSpc>
              <a:spcBef>
                <a:spcPct val="0"/>
              </a:spcBef>
            </a:pPr>
            <a:r>
              <a:rPr lang="en-US" sz="416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les solutions sont l’ensemble des nombres supérieurs à 2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3939902" y="2482614"/>
            <a:ext cx="688618" cy="44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3"/>
              </a:lnSpc>
            </a:pPr>
            <a:r>
              <a:rPr lang="en-US" sz="327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7372" y="1869884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8" y="0"/>
                </a:lnTo>
                <a:lnTo>
                  <a:pt x="582308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94731" y="6870485"/>
            <a:ext cx="1267991" cy="523601"/>
            <a:chOff x="0" y="0"/>
            <a:chExt cx="1690655" cy="69813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6" name="Freeform 16"/>
          <p:cNvSpPr/>
          <p:nvPr/>
        </p:nvSpPr>
        <p:spPr>
          <a:xfrm>
            <a:off x="6872405" y="6777645"/>
            <a:ext cx="626101" cy="626101"/>
          </a:xfrm>
          <a:custGeom>
            <a:avLst/>
            <a:gdLst/>
            <a:ahLst/>
            <a:cxnLst/>
            <a:rect l="l" t="t" r="r" b="b"/>
            <a:pathLst>
              <a:path w="626101" h="626101">
                <a:moveTo>
                  <a:pt x="0" y="0"/>
                </a:moveTo>
                <a:lnTo>
                  <a:pt x="626101" y="0"/>
                </a:lnTo>
                <a:lnTo>
                  <a:pt x="626101" y="626101"/>
                </a:lnTo>
                <a:lnTo>
                  <a:pt x="0" y="626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9998169" y="6777645"/>
            <a:ext cx="671554" cy="671554"/>
          </a:xfrm>
          <a:custGeom>
            <a:avLst/>
            <a:gdLst/>
            <a:ahLst/>
            <a:cxnLst/>
            <a:rect l="l" t="t" r="r" b="b"/>
            <a:pathLst>
              <a:path w="671554" h="671554">
                <a:moveTo>
                  <a:pt x="0" y="0"/>
                </a:moveTo>
                <a:lnTo>
                  <a:pt x="671554" y="0"/>
                </a:lnTo>
                <a:lnTo>
                  <a:pt x="671554" y="671554"/>
                </a:lnTo>
                <a:lnTo>
                  <a:pt x="0" y="6715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 rot="-10800000">
            <a:off x="4526239" y="6851622"/>
            <a:ext cx="1267991" cy="523601"/>
            <a:chOff x="0" y="0"/>
            <a:chExt cx="1690655" cy="698135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98135" cy="69813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5000"/>
                    </a:srgbClr>
                  </a:gs>
                  <a:gs pos="100000">
                    <a:srgbClr val="2932FF">
                      <a:alpha val="1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30840" y="0"/>
              <a:ext cx="698135" cy="69813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50000"/>
                    </a:srgbClr>
                  </a:gs>
                  <a:gs pos="100000">
                    <a:srgbClr val="2932FF">
                      <a:alpha val="5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61680" y="0"/>
              <a:ext cx="698135" cy="69813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75000"/>
                    </a:srgbClr>
                  </a:gs>
                  <a:gs pos="100000">
                    <a:srgbClr val="2932FF">
                      <a:alpha val="75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92520" y="0"/>
              <a:ext cx="698135" cy="698135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119C2">
                      <a:alpha val="100000"/>
                    </a:srgbClr>
                  </a:gs>
                  <a:gs pos="100000">
                    <a:srgbClr val="2932FF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582762" y="8393783"/>
            <a:ext cx="7315200" cy="27432"/>
          </a:xfrm>
          <a:custGeom>
            <a:avLst/>
            <a:gdLst/>
            <a:ahLst/>
            <a:cxnLst/>
            <a:rect l="l" t="t" r="r" b="b"/>
            <a:pathLst>
              <a:path w="7315200" h="27432">
                <a:moveTo>
                  <a:pt x="0" y="0"/>
                </a:moveTo>
                <a:lnTo>
                  <a:pt x="7315200" y="0"/>
                </a:lnTo>
                <a:lnTo>
                  <a:pt x="7315200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502101" y="3067425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8" y="0"/>
                </a:lnTo>
                <a:lnTo>
                  <a:pt x="582308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2566830" y="4264966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9" y="0"/>
                </a:lnTo>
                <a:lnTo>
                  <a:pt x="582309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2631560" y="5462507"/>
            <a:ext cx="582308" cy="472199"/>
          </a:xfrm>
          <a:custGeom>
            <a:avLst/>
            <a:gdLst/>
            <a:ahLst/>
            <a:cxnLst/>
            <a:rect l="l" t="t" r="r" b="b"/>
            <a:pathLst>
              <a:path w="582308" h="472199">
                <a:moveTo>
                  <a:pt x="0" y="0"/>
                </a:moveTo>
                <a:lnTo>
                  <a:pt x="582308" y="0"/>
                </a:lnTo>
                <a:lnTo>
                  <a:pt x="582308" y="472199"/>
                </a:lnTo>
                <a:lnTo>
                  <a:pt x="0" y="4721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35"/>
          <p:cNvGrpSpPr/>
          <p:nvPr/>
        </p:nvGrpSpPr>
        <p:grpSpPr>
          <a:xfrm>
            <a:off x="14669891" y="6537759"/>
            <a:ext cx="2884904" cy="2884904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6438" r="-41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37"/>
          <p:cNvSpPr/>
          <p:nvPr/>
        </p:nvSpPr>
        <p:spPr>
          <a:xfrm>
            <a:off x="304131" y="236434"/>
            <a:ext cx="924412" cy="924412"/>
          </a:xfrm>
          <a:custGeom>
            <a:avLst/>
            <a:gdLst/>
            <a:ahLst/>
            <a:cxnLst/>
            <a:rect l="l" t="t" r="r" b="b"/>
            <a:pathLst>
              <a:path w="924412" h="924412">
                <a:moveTo>
                  <a:pt x="0" y="0"/>
                </a:moveTo>
                <a:lnTo>
                  <a:pt x="924413" y="0"/>
                </a:lnTo>
                <a:lnTo>
                  <a:pt x="924413" y="924413"/>
                </a:lnTo>
                <a:lnTo>
                  <a:pt x="0" y="9244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861957" y="330878"/>
            <a:ext cx="6782524" cy="697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7"/>
              </a:lnSpc>
            </a:pPr>
            <a:r>
              <a:rPr lang="en-US" sz="5131" i="1" u="sng">
                <a:solidFill>
                  <a:srgbClr val="004AAD"/>
                </a:solidFill>
                <a:latin typeface="Anton Italics"/>
                <a:ea typeface="Anton Italics"/>
                <a:cs typeface="Anton Italics"/>
                <a:sym typeface="Anton Italics"/>
              </a:rPr>
              <a:t>Résoudre des problèmes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89984" y="6729647"/>
            <a:ext cx="2830663" cy="719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9"/>
              </a:lnSpc>
              <a:spcBef>
                <a:spcPct val="0"/>
              </a:spcBef>
            </a:pPr>
            <a:r>
              <a:rPr lang="en-US" sz="418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lzaarpcm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323294" y="1722269"/>
            <a:ext cx="8227106" cy="85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5"/>
              </a:lnSpc>
            </a:pPr>
            <a:r>
              <a:rPr lang="en-US" sz="6223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choix de l’inconnue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388024" y="2919810"/>
            <a:ext cx="8227106" cy="85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5"/>
              </a:lnSpc>
            </a:pPr>
            <a:r>
              <a:rPr lang="en-US" sz="6223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Mise en équation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452753" y="4117351"/>
            <a:ext cx="9789696" cy="85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5"/>
              </a:lnSpc>
            </a:pPr>
            <a:r>
              <a:rPr lang="en-US" sz="6223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Résolution de l’equation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517482" y="5314892"/>
            <a:ext cx="8227106" cy="85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5"/>
              </a:lnSpc>
            </a:pPr>
            <a:r>
              <a:rPr lang="en-US" sz="6223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phrase de conclusion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758621" y="146191"/>
            <a:ext cx="563169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318"/>
              </a:lnSpc>
            </a:pPr>
            <a:r>
              <a:rPr lang="ar-EG" sz="6932" u="sng">
                <a:solidFill>
                  <a:srgbClr val="004AAD"/>
                </a:solidFill>
                <a:latin typeface="Kacst Art"/>
                <a:ea typeface="Kacst Art"/>
                <a:cs typeface="Kacst Art"/>
                <a:sym typeface="Kacst Art"/>
                <a:rtl/>
              </a:rPr>
              <a:t>حل المشكلات 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574468" y="1754366"/>
            <a:ext cx="4329248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EG" sz="4799" b="1">
                <a:solidFill>
                  <a:srgbClr val="000000"/>
                </a:solidFill>
                <a:latin typeface="XB Shafigh Bold"/>
                <a:ea typeface="XB Shafigh Bold"/>
                <a:cs typeface="XB Shafigh Bold"/>
                <a:sym typeface="XB Shafigh Bold"/>
                <a:rtl/>
              </a:rPr>
              <a:t>اختيار المجهول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278973" y="2845371"/>
            <a:ext cx="4980327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EG" sz="4799" b="1">
                <a:solidFill>
                  <a:srgbClr val="000000"/>
                </a:solidFill>
                <a:latin typeface="XB Shafigh Bold"/>
                <a:ea typeface="XB Shafigh Bold"/>
                <a:cs typeface="XB Shafigh Bold"/>
                <a:sym typeface="XB Shafigh Bold"/>
                <a:rtl/>
              </a:rPr>
              <a:t>صياغة المعادلة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574468" y="4042912"/>
            <a:ext cx="4980327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EG" sz="4799" b="1">
                <a:solidFill>
                  <a:srgbClr val="000000"/>
                </a:solidFill>
                <a:latin typeface="XB Shafigh Bold"/>
                <a:ea typeface="XB Shafigh Bold"/>
                <a:cs typeface="XB Shafigh Bold"/>
                <a:sym typeface="XB Shafigh Bold"/>
                <a:rtl/>
              </a:rPr>
              <a:t>حل المعادلة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574468" y="5240453"/>
            <a:ext cx="4980327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EG" sz="4799" b="1">
                <a:solidFill>
                  <a:srgbClr val="000000"/>
                </a:solidFill>
                <a:latin typeface="XB Shafigh Bold"/>
                <a:ea typeface="XB Shafigh Bold"/>
                <a:cs typeface="XB Shafigh Bold"/>
                <a:sym typeface="XB Shafigh Bold"/>
                <a:rtl/>
              </a:rPr>
              <a:t>خلاصة الحل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330</Words>
  <Application>Microsoft Office PowerPoint</Application>
  <PresentationFormat>Custom</PresentationFormat>
  <Paragraphs>131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Kacst Art</vt:lpstr>
      <vt:lpstr>Times New Roman Bold</vt:lpstr>
      <vt:lpstr>Anton Italics</vt:lpstr>
      <vt:lpstr>UKIJ Kawak 3D</vt:lpstr>
      <vt:lpstr>Times New Roman Bold Italics</vt:lpstr>
      <vt:lpstr>Open Sans Bold</vt:lpstr>
      <vt:lpstr>Arial</vt:lpstr>
      <vt:lpstr>XB Shafigh Bold</vt:lpstr>
      <vt:lpstr>More Sugar</vt:lpstr>
      <vt:lpstr>Times New Roman</vt:lpstr>
      <vt:lpstr>Calibri</vt:lpstr>
      <vt:lpstr>Anton</vt:lpstr>
      <vt:lpstr>Bungee</vt:lpstr>
      <vt:lpstr>Chunk Five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Copie de Copie de Copie de Copie de Copie de Présentation de projet</dc:title>
  <dc:creator>PC</dc:creator>
  <cp:lastModifiedBy>AIT ELZAAR SAID</cp:lastModifiedBy>
  <cp:revision>2</cp:revision>
  <dcterms:created xsi:type="dcterms:W3CDTF">2006-08-16T00:00:00Z</dcterms:created>
  <dcterms:modified xsi:type="dcterms:W3CDTF">2025-03-20T16:53:19Z</dcterms:modified>
  <dc:identifier>DAGiSF6Tiho</dc:identifier>
</cp:coreProperties>
</file>